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80" d="100"/>
          <a:sy n="80" d="100"/>
        </p:scale>
        <p:origin x="-1134" y="-2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1044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9697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3122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6826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7329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2612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9628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5841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1263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2991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09/10/2018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5047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E1367-649E-4C3A-9090-14FD547C6292}" type="datetimeFigureOut">
              <a:rPr lang="en-GB" smtClean="0"/>
              <a:t>09/10/2018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3B66F-8719-4585-95A7-DBD85146AE4B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5458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9184" y="168822"/>
            <a:ext cx="7344816" cy="857250"/>
          </a:xfrm>
        </p:spPr>
        <p:txBody>
          <a:bodyPr>
            <a:noAutofit/>
          </a:bodyPr>
          <a:lstStyle/>
          <a:p>
            <a:r>
              <a:rPr lang="pt-BR" sz="2800" dirty="0" smtClean="0"/>
              <a:t>Tendências e perspectivas das teses de doutorado espanholas sobre educação de surdos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6829"/>
            <a:ext cx="8496944" cy="339447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1600" dirty="0" smtClean="0"/>
              <a:t>O </a:t>
            </a:r>
            <a:r>
              <a:rPr lang="pt-BR" sz="1600" dirty="0"/>
              <a:t>presente trabalho objetivou analisar a produção científica espanhola sobre a educação de surdos e indicar os parâmetros bibliométricos que melhor representem as temáticas destas pesquisas. De abordagem bibliométrica, elegeu como fonte de dados para a seleção das teses a Base de dados de Teses Doutorais das Universidades espanholas (TESEO), do </a:t>
            </a:r>
            <a:r>
              <a:rPr lang="pt-BR" sz="1600" i="1" dirty="0"/>
              <a:t>“Ministerio de Educación, cultura y deporte do Gobierno de España”. </a:t>
            </a:r>
            <a:r>
              <a:rPr lang="pt-BR" sz="1600" dirty="0"/>
              <a:t>Para a coleta de dados realizada, frente os critérios de inclusão e exclusão estabelecidos, mediante a utilização do termo de busca </a:t>
            </a:r>
            <a:r>
              <a:rPr lang="pt-BR" sz="1600" i="1" dirty="0"/>
              <a:t>“sordos”, </a:t>
            </a:r>
            <a:r>
              <a:rPr lang="pt-BR" sz="1600" dirty="0"/>
              <a:t>foram selecionadas 34 teses de doutorado, que por sua vez foram agrupadas nas seguintes categorias: distribuição temporal, instituição, área de conhecimento e temáticas. Os resultados desse panorama bibliométrico expressam uma diversificada produção científica sobre educação de surdos oriunda de trabalhos de doutorado defendidos em universidades espanholas. </a:t>
            </a:r>
            <a:endParaRPr lang="pt-BR" sz="1600" dirty="0" smtClean="0"/>
          </a:p>
          <a:p>
            <a:pPr marL="0" indent="0">
              <a:buNone/>
            </a:pPr>
            <a:endParaRPr lang="pt-BR" sz="1000" b="1" dirty="0" smtClean="0"/>
          </a:p>
          <a:p>
            <a:pPr marL="0" indent="0">
              <a:buNone/>
            </a:pPr>
            <a:r>
              <a:rPr lang="pt-BR" sz="900" b="1" dirty="0" smtClean="0"/>
              <a:t>Referências</a:t>
            </a:r>
            <a:r>
              <a:rPr lang="pt-BR" sz="900" dirty="0" smtClean="0"/>
              <a:t/>
            </a:r>
            <a:br>
              <a:rPr lang="pt-BR" sz="900" dirty="0" smtClean="0"/>
            </a:br>
            <a:r>
              <a:rPr lang="es-ES" sz="900" dirty="0"/>
              <a:t>ESPAÑA. Ministerio de Educación, cultura y deporte. </a:t>
            </a:r>
            <a:r>
              <a:rPr lang="es-ES" sz="900" b="1" dirty="0"/>
              <a:t>TESEO</a:t>
            </a:r>
            <a:r>
              <a:rPr lang="es-ES" sz="900" dirty="0"/>
              <a:t>: Base de datos de Tesis Doctorales de las Universidades españolas. </a:t>
            </a:r>
            <a:r>
              <a:rPr lang="pt-BR" sz="900" dirty="0"/>
              <a:t>2018. Disponível em: </a:t>
            </a:r>
            <a:r>
              <a:rPr lang="pt-BR" sz="900" b="1" dirty="0"/>
              <a:t>&lt;</a:t>
            </a:r>
            <a:r>
              <a:rPr lang="pt-BR" sz="900" dirty="0"/>
              <a:t>https://www.educacion.gob.es/teseo/irGestionarConsulta.do&gt;. </a:t>
            </a:r>
            <a:r>
              <a:rPr lang="es-ES" sz="900" dirty="0"/>
              <a:t>Acesso em: 28 de fev. de 2018.</a:t>
            </a:r>
            <a:endParaRPr lang="pt-BR" sz="900" dirty="0"/>
          </a:p>
          <a:p>
            <a:pPr marL="0" indent="0" algn="just">
              <a:buNone/>
            </a:pPr>
            <a:r>
              <a:rPr lang="pt-BR" sz="900" dirty="0" smtClean="0"/>
              <a:t>SCHIAVON</a:t>
            </a:r>
            <a:r>
              <a:rPr lang="pt-BR" sz="900" dirty="0"/>
              <a:t>, D.N. </a:t>
            </a:r>
            <a:r>
              <a:rPr lang="pt-BR" sz="900" b="1" dirty="0"/>
              <a:t>Inclusão de alunos surdos em Castilla-La Mancha (Espanha): </a:t>
            </a:r>
            <a:r>
              <a:rPr lang="pt-BR" sz="900" dirty="0"/>
              <a:t>reflexões para o contexto brasileiro. 2017. 358 f. Tese (Doutorado em Educação Escolar) — Universidade Estadual Paulista "Júlio de Mesquita Filho", Faculdade de Ciências e Letras (Campus Araraquara).</a:t>
            </a:r>
          </a:p>
          <a:p>
            <a:pPr marL="0" indent="0" algn="just">
              <a:buNone/>
            </a:pPr>
            <a:endParaRPr lang="en-GB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5436096" y="1073663"/>
            <a:ext cx="44644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Daiane Natalia SCHIAVON. UFSCar </a:t>
            </a:r>
            <a:endParaRPr lang="pt-BR" sz="1600" dirty="0" smtClean="0"/>
          </a:p>
          <a:p>
            <a:r>
              <a:rPr lang="pt-BR" sz="1600" dirty="0"/>
              <a:t>d</a:t>
            </a:r>
            <a:r>
              <a:rPr lang="pt-BR" sz="1600" dirty="0" smtClean="0"/>
              <a:t>aia_schiavon@yahoo.com.br  </a:t>
            </a:r>
            <a:endParaRPr lang="en-GB" sz="1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528" y="-164554"/>
            <a:ext cx="2194564" cy="1524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92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165</Words>
  <Application>Microsoft Office PowerPoint</Application>
  <PresentationFormat>Apresentação na tela (16:9)</PresentationFormat>
  <Paragraphs>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Office Theme</vt:lpstr>
      <vt:lpstr>Tendências e perspectivas das teses de doutorado espanholas sobre educação de surdos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Sebastian</dc:creator>
  <cp:lastModifiedBy>Usuario</cp:lastModifiedBy>
  <cp:revision>14</cp:revision>
  <dcterms:created xsi:type="dcterms:W3CDTF">2018-10-05T23:14:10Z</dcterms:created>
  <dcterms:modified xsi:type="dcterms:W3CDTF">2018-10-09T17:39:19Z</dcterms:modified>
</cp:coreProperties>
</file>