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8" d="100"/>
          <a:sy n="88" d="100"/>
        </p:scale>
        <p:origin x="792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fernandobrito_fer@hotmail.com" TargetMode="External"/><Relationship Id="rId5" Type="http://schemas.openxmlformats.org/officeDocument/2006/relationships/hyperlink" Target="mailto:edu.gs@sc.usp.br" TargetMode="External"/><Relationship Id="rId4" Type="http://schemas.openxmlformats.org/officeDocument/2006/relationships/hyperlink" Target="http://www.ala.org/tools/future/trend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/>
          <a:srcRect l="50787" t="9381" r="22438" b="73811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164554"/>
            <a:ext cx="2194564" cy="15240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-13692"/>
            <a:ext cx="7236296" cy="857250"/>
          </a:xfrm>
        </p:spPr>
        <p:txBody>
          <a:bodyPr>
            <a:noAutofit/>
          </a:bodyPr>
          <a:lstStyle/>
          <a:p>
            <a:r>
              <a:rPr lang="pt-BR" sz="2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Inovações em bibliotecas: análise das tendências em educação do </a:t>
            </a:r>
            <a:r>
              <a:rPr lang="pt-BR" sz="2000" b="1" i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 for </a:t>
            </a:r>
            <a:r>
              <a:rPr lang="pt-BR" sz="2000" b="1" i="1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000" b="1" i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Future </a:t>
            </a:r>
            <a:r>
              <a:rPr lang="pt-BR" sz="2000" b="1" i="1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2000" b="1" i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i="1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  <a:endParaRPr lang="en-GB" sz="20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14132"/>
            <a:ext cx="8640960" cy="3312368"/>
          </a:xfrm>
        </p:spPr>
        <p:txBody>
          <a:bodyPr>
            <a:noAutofit/>
          </a:bodyPr>
          <a:lstStyle/>
          <a:p>
            <a:pPr marL="0" indent="271463" algn="just">
              <a:spcBef>
                <a:spcPts val="600"/>
              </a:spcBef>
            </a:pP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Análise das 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cinco tendências em educação apresentadas pelo portal 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Center for the Future of Libraries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American Library Association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“Badging”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“Connected Learning”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“Design Thinking”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“Flipped Learning”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“Gamification</a:t>
            </a:r>
            <a:r>
              <a:rPr lang="pt-PT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271463" algn="just">
              <a:spcBef>
                <a:spcPts val="600"/>
              </a:spcBef>
            </a:pP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Metodologia: pesquisa 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bibliográfica </a:t>
            </a: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em bases especializadas em Ciência da Informação.</a:t>
            </a:r>
          </a:p>
          <a:p>
            <a:pPr marL="0" indent="271463" algn="just">
              <a:spcBef>
                <a:spcPts val="600"/>
              </a:spcBef>
            </a:pP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Resultados: </a:t>
            </a:r>
            <a:r>
              <a:rPr lang="pt-PT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Gamification”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“Design Thinking”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foram apontadas como as </a:t>
            </a: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tendências 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mais </a:t>
            </a: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frequentes e </a:t>
            </a:r>
            <a:r>
              <a:rPr lang="pt-PT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Connected Learning”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“Flipped Learning”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PT" sz="1500" i="1" dirty="0">
                <a:latin typeface="Arial" panose="020B0604020202020204" pitchFamily="34" charset="0"/>
                <a:cs typeface="Arial" panose="020B0604020202020204" pitchFamily="34" charset="0"/>
              </a:rPr>
              <a:t>“Badging”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como as tendências </a:t>
            </a: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menos 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frequentes. </a:t>
            </a: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Verifica-se, portanto, maior preocupação das bibliotecas em tornar seu espaço físico mais atrativo ao usuário, seja com o uso de tecnologias ou com a remodelação dos seus ambientes.</a:t>
            </a:r>
            <a:endParaRPr lang="pt-PT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endParaRPr lang="pt-B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t-BR" sz="15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  <a:p>
            <a:pPr marL="0" indent="0" algn="ctr">
              <a:spcBef>
                <a:spcPts val="0"/>
              </a:spcBef>
              <a:buNone/>
            </a:pPr>
            <a:endParaRPr lang="pt-B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t-PT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LIBRARY 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OF THE FUTURE. </a:t>
            </a:r>
            <a:r>
              <a:rPr lang="pt-PT" sz="1500" b="1" dirty="0">
                <a:latin typeface="Arial" panose="020B0604020202020204" pitchFamily="34" charset="0"/>
                <a:cs typeface="Arial" panose="020B0604020202020204" pitchFamily="34" charset="0"/>
              </a:rPr>
              <a:t>Trends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. 2018. Disponível em: &lt;</a:t>
            </a:r>
            <a:r>
              <a:rPr lang="pt-PT" sz="15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http://www.ala.org/tools/future/trends</a:t>
            </a:r>
            <a:r>
              <a:rPr lang="pt-PT" sz="1500" dirty="0">
                <a:latin typeface="Arial" panose="020B0604020202020204" pitchFamily="34" charset="0"/>
                <a:cs typeface="Arial" panose="020B0604020202020204" pitchFamily="34" charset="0"/>
              </a:rPr>
              <a:t>&gt;. Acesso em: 7 ago. 2018.</a:t>
            </a:r>
            <a:endParaRPr lang="pt-BR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931716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Eduardo </a:t>
            </a:r>
            <a:r>
              <a:rPr lang="pt-B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Graziosi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Silva. EESC/USP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edu.gs@sc.usp.br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Fernando Brito C. Dias. DE-Região de São Carlos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fernandobrito_fer@hotmail.com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7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178</Words>
  <Application>Microsoft Office PowerPoint</Application>
  <PresentationFormat>Apresentação na tela (16:9)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Inovações em bibliotecas: análise das tendências em educação do Center for the Future of Libraries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Principal</cp:lastModifiedBy>
  <cp:revision>18</cp:revision>
  <dcterms:created xsi:type="dcterms:W3CDTF">2018-10-05T23:14:10Z</dcterms:created>
  <dcterms:modified xsi:type="dcterms:W3CDTF">2018-10-09T22:47:40Z</dcterms:modified>
</cp:coreProperties>
</file>