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91" d="100"/>
          <a:sy n="91" d="100"/>
        </p:scale>
        <p:origin x="-786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pPr/>
              <a:t>09/10/2018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631044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pPr/>
              <a:t>09/10/2018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959697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pPr/>
              <a:t>09/10/2018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843122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pPr/>
              <a:t>09/10/2018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476826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pPr/>
              <a:t>09/10/2018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77329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pPr/>
              <a:t>09/10/2018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842612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pPr/>
              <a:t>09/10/2018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659628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pPr/>
              <a:t>09/10/2018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455841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pPr/>
              <a:t>09/10/2018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571263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pPr/>
              <a:t>09/10/2018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842991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pPr/>
              <a:t>09/10/2018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205047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E1367-649E-4C3A-9090-14FD547C6292}" type="datetimeFigureOut">
              <a:rPr lang="en-GB" smtClean="0"/>
              <a:pPr/>
              <a:t>09/10/2018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3B66F-8719-4585-95A7-DBD85146AE4B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35458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0528" y="-164554"/>
            <a:ext cx="2194564" cy="152400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0100" y="142858"/>
            <a:ext cx="8001056" cy="1008449"/>
          </a:xfrm>
        </p:spPr>
        <p:txBody>
          <a:bodyPr>
            <a:noAutofit/>
          </a:bodyPr>
          <a:lstStyle/>
          <a:p>
            <a:r>
              <a:rPr lang="pt-BR" sz="3300" i="1" dirty="0" err="1" smtClean="0"/>
              <a:t>Fandoms</a:t>
            </a:r>
            <a:r>
              <a:rPr lang="pt-BR" sz="3300" dirty="0" smtClean="0"/>
              <a:t>: a cultura participativa como promotora da leitura em bibliotecas públicas</a:t>
            </a:r>
            <a:endParaRPr lang="en-GB" sz="33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0180"/>
            <a:ext cx="8229600" cy="339447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1800" dirty="0" smtClean="0"/>
              <a:t>Os</a:t>
            </a:r>
            <a:r>
              <a:rPr lang="pt-BR" sz="1800" i="1" dirty="0" smtClean="0"/>
              <a:t> </a:t>
            </a:r>
            <a:r>
              <a:rPr lang="pt-BR" sz="1800" i="1" dirty="0" err="1" smtClean="0"/>
              <a:t>fandoms</a:t>
            </a:r>
            <a:r>
              <a:rPr lang="pt-BR" sz="1800" dirty="0" smtClean="0"/>
              <a:t> são comunidades de fãs que através da Cultura Participativa passaram de consumidores passivos a produtores de conteúdo. Entre as atividades desenvolvidas em seu interior constam: </a:t>
            </a:r>
            <a:r>
              <a:rPr lang="pt-BR" sz="1800" b="1" i="1" dirty="0" err="1" smtClean="0"/>
              <a:t>fanarts</a:t>
            </a:r>
            <a:r>
              <a:rPr lang="pt-BR" sz="1800" i="1" dirty="0" smtClean="0"/>
              <a:t> </a:t>
            </a:r>
            <a:r>
              <a:rPr lang="pt-BR" sz="1800" dirty="0" smtClean="0"/>
              <a:t>(desenhos, pinturas); </a:t>
            </a:r>
            <a:r>
              <a:rPr lang="pt-BR" sz="1800" b="1" i="1" dirty="0" err="1" smtClean="0"/>
              <a:t>fanzines</a:t>
            </a:r>
            <a:r>
              <a:rPr lang="pt-BR" sz="1800" dirty="0" smtClean="0"/>
              <a:t> (revistas); </a:t>
            </a:r>
            <a:r>
              <a:rPr lang="pt-BR" sz="1800" b="1" i="1" dirty="0" err="1" smtClean="0"/>
              <a:t>fanfilms</a:t>
            </a:r>
            <a:r>
              <a:rPr lang="pt-BR" sz="1800" dirty="0" smtClean="0"/>
              <a:t> (filmes); </a:t>
            </a:r>
            <a:r>
              <a:rPr lang="pt-BR" sz="1800" b="1" i="1" dirty="0" err="1" smtClean="0"/>
              <a:t>fanfictions</a:t>
            </a:r>
            <a:r>
              <a:rPr lang="pt-BR" sz="1800" dirty="0" smtClean="0"/>
              <a:t> (narrativas); etc.</a:t>
            </a:r>
            <a:r>
              <a:rPr lang="pt-BR" sz="1800" b="1" dirty="0" smtClean="0"/>
              <a:t>. </a:t>
            </a:r>
            <a:r>
              <a:rPr lang="pt-BR" sz="1800" dirty="0" smtClean="0"/>
              <a:t>Desenvolver essas atividades em bibliotecas públicas pode contribuir para o cumprimento de algumas de suas missões-chaves, como:  Criar e fortalecer os </a:t>
            </a:r>
            <a:r>
              <a:rPr lang="pt-BR" sz="1800" b="1" dirty="0" smtClean="0"/>
              <a:t>hábitos de leitura</a:t>
            </a:r>
            <a:r>
              <a:rPr lang="pt-BR" sz="1800" dirty="0" smtClean="0"/>
              <a:t>; Estimular a </a:t>
            </a:r>
            <a:r>
              <a:rPr lang="pt-BR" sz="1800" b="1" dirty="0" smtClean="0"/>
              <a:t>imaginação</a:t>
            </a:r>
            <a:r>
              <a:rPr lang="pt-BR" sz="1800" dirty="0" smtClean="0"/>
              <a:t> e </a:t>
            </a:r>
            <a:r>
              <a:rPr lang="pt-BR" sz="1800" b="1" dirty="0" smtClean="0"/>
              <a:t>criatividade</a:t>
            </a:r>
            <a:r>
              <a:rPr lang="pt-BR" sz="1800" dirty="0" smtClean="0"/>
              <a:t>; etc.. Alguns dados do questionário: apenas </a:t>
            </a:r>
            <a:r>
              <a:rPr lang="pt-BR" sz="1800" b="1" dirty="0" smtClean="0"/>
              <a:t>50% </a:t>
            </a:r>
            <a:r>
              <a:rPr lang="pt-BR" sz="1800" dirty="0" smtClean="0"/>
              <a:t>das bibliotecas tem bibliotecários de formação; </a:t>
            </a:r>
            <a:r>
              <a:rPr lang="pt-BR" sz="1800" b="1" dirty="0" smtClean="0"/>
              <a:t>55%</a:t>
            </a:r>
            <a:r>
              <a:rPr lang="pt-BR" sz="1800" dirty="0" smtClean="0"/>
              <a:t> não conhecem o conceito de </a:t>
            </a:r>
            <a:r>
              <a:rPr lang="pt-BR" sz="1800" i="1" dirty="0" err="1" smtClean="0"/>
              <a:t>fandom</a:t>
            </a:r>
            <a:r>
              <a:rPr lang="pt-BR" sz="1800" i="1" dirty="0" smtClean="0"/>
              <a:t>; </a:t>
            </a:r>
            <a:r>
              <a:rPr lang="pt-BR" sz="1800" b="1" dirty="0" smtClean="0"/>
              <a:t>81%</a:t>
            </a:r>
            <a:r>
              <a:rPr lang="pt-BR" sz="1800" dirty="0" smtClean="0"/>
              <a:t> afirmam que há demanda por novas atividades na biblioteca e </a:t>
            </a:r>
            <a:r>
              <a:rPr lang="pt-BR" sz="1800" b="1" dirty="0" smtClean="0"/>
              <a:t>84%</a:t>
            </a:r>
            <a:r>
              <a:rPr lang="pt-BR" sz="1800" dirty="0" smtClean="0"/>
              <a:t> afirmam ser possível instituir essas atividades apenas com os recursos que a biblioteca dispõe atualmente.</a:t>
            </a:r>
            <a:endParaRPr lang="pt-BR" sz="1800" i="1" dirty="0" smtClean="0"/>
          </a:p>
          <a:p>
            <a:pPr marL="0" indent="0" algn="just">
              <a:buNone/>
            </a:pPr>
            <a:r>
              <a:rPr lang="pt-BR" sz="1600" b="1" dirty="0" smtClean="0"/>
              <a:t>Referências</a:t>
            </a: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200" dirty="0" smtClean="0"/>
              <a:t>JENKINS, Henry. </a:t>
            </a:r>
            <a:r>
              <a:rPr lang="pt-BR" sz="1200" b="1" dirty="0" smtClean="0"/>
              <a:t>Cultura da Convergência</a:t>
            </a:r>
            <a:r>
              <a:rPr lang="pt-BR" sz="1200" dirty="0" smtClean="0"/>
              <a:t>. São Paulo: Aleph, 2009.</a:t>
            </a:r>
            <a:endParaRPr lang="en-GB" sz="1200" dirty="0"/>
          </a:p>
          <a:p>
            <a:pPr marL="0" indent="0" algn="just">
              <a:buNone/>
            </a:pPr>
            <a:r>
              <a:rPr lang="pt-BR" sz="1200" dirty="0" smtClean="0"/>
              <a:t>MANIFESTO IFLA/UNESCO sobre bibliotecas públicas. 1994.</a:t>
            </a:r>
            <a:endParaRPr lang="en-GB" sz="1200" dirty="0"/>
          </a:p>
        </p:txBody>
      </p:sp>
      <p:sp>
        <p:nvSpPr>
          <p:cNvPr id="4" name="TextBox 3"/>
          <p:cNvSpPr txBox="1"/>
          <p:nvPr/>
        </p:nvSpPr>
        <p:spPr>
          <a:xfrm>
            <a:off x="2571736" y="1142990"/>
            <a:ext cx="6572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Bruna SILVA. USP</a:t>
            </a:r>
            <a:r>
              <a:rPr lang="pt-BR" dirty="0" smtClean="0"/>
              <a:t>. (bruna.daniele.silva@usp.br). </a:t>
            </a:r>
            <a:r>
              <a:rPr lang="pt-BR" dirty="0" smtClean="0"/>
              <a:t>Deise SABBAG. USP.  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2571924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93</Words>
  <Application>Microsoft Office PowerPoint</Application>
  <PresentationFormat>Apresentação na tela (16:9)</PresentationFormat>
  <Paragraphs>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Office Theme</vt:lpstr>
      <vt:lpstr>Fandoms: a cultura participativa como promotora da leitura em bibliotecas públicas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Sebastian</dc:creator>
  <cp:lastModifiedBy>pc</cp:lastModifiedBy>
  <cp:revision>25</cp:revision>
  <dcterms:created xsi:type="dcterms:W3CDTF">2018-10-05T23:14:10Z</dcterms:created>
  <dcterms:modified xsi:type="dcterms:W3CDTF">2018-10-09T13:24:51Z</dcterms:modified>
</cp:coreProperties>
</file>