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640763" cy="5145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 userDrawn="1">
          <p15:clr>
            <a:srgbClr val="A4A3A4"/>
          </p15:clr>
        </p15:guide>
        <p15:guide id="2" pos="27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42" d="100"/>
          <a:sy n="142" d="100"/>
        </p:scale>
        <p:origin x="120" y="102"/>
      </p:cViewPr>
      <p:guideLst>
        <p:guide orient="horz" pos="1621"/>
        <p:guide pos="27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96" y="842032"/>
            <a:ext cx="6480572" cy="1791253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096" y="2702363"/>
            <a:ext cx="6480572" cy="1242205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0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3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83546" y="273928"/>
            <a:ext cx="1863165" cy="43602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52" y="273928"/>
            <a:ext cx="5481484" cy="43602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0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0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552" y="1282700"/>
            <a:ext cx="7452658" cy="2140213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9552" y="3443160"/>
            <a:ext cx="7452658" cy="1125488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9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053" y="1369642"/>
            <a:ext cx="3672324" cy="3264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4386" y="1369642"/>
            <a:ext cx="3672324" cy="3264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6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273929"/>
            <a:ext cx="7452658" cy="99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178" y="1261261"/>
            <a:ext cx="3655447" cy="618125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178" y="1879386"/>
            <a:ext cx="3655447" cy="27642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386" y="1261261"/>
            <a:ext cx="3673450" cy="618125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74386" y="1879386"/>
            <a:ext cx="3673450" cy="27642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6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7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9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343006"/>
            <a:ext cx="2786871" cy="1200521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3450" y="740798"/>
            <a:ext cx="4374386" cy="3656347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178" y="1543526"/>
            <a:ext cx="2786871" cy="2859574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41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343006"/>
            <a:ext cx="2786871" cy="1200521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73450" y="740798"/>
            <a:ext cx="4374386" cy="3656347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178" y="1543526"/>
            <a:ext cx="2786871" cy="2859574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8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273929"/>
            <a:ext cx="7452658" cy="99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369642"/>
            <a:ext cx="7452658" cy="326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052" y="4768735"/>
            <a:ext cx="1944172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E3068-2856-4E39-A090-F22BCD038EA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62253" y="4768735"/>
            <a:ext cx="2916258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02539" y="4768735"/>
            <a:ext cx="1944172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D8AB9-5B14-487A-9FAD-F5AA9E77A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3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esk.fabricadeaplicativos.com.br/" TargetMode="External"/><Relationship Id="rId13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hyperlink" Target="https://app.vc/inct_hympar" TargetMode="External"/><Relationship Id="rId12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hyperlink" Target="http://www.hympar.ufscar.br/" TargetMode="External"/><Relationship Id="rId4" Type="http://schemas.microsoft.com/office/2007/relationships/hdphoto" Target="../media/hdphoto1.wdp"/><Relationship Id="rId9" Type="http://schemas.openxmlformats.org/officeDocument/2006/relationships/hyperlink" Target="https://vespasparasitoides.wordpress.com/" TargetMode="Externa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9000"/>
            <a:lum/>
          </a:blip>
          <a:srcRect/>
          <a:stretch>
            <a:fillRect t="-34000"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D9D1DD1-2663-4704-9E21-CB227E3D4411}"/>
              </a:ext>
            </a:extLst>
          </p:cNvPr>
          <p:cNvSpPr txBox="1"/>
          <p:nvPr/>
        </p:nvSpPr>
        <p:spPr>
          <a:xfrm>
            <a:off x="1459006" y="33896"/>
            <a:ext cx="7034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INSETOS, DIVULGAÇÃO CIENTÍFICA E TELEFONES CELULARES: DESENVOLVIMENTO DO APLICATIVO PARA DISPOSITIVOS MÓVEIS DO INCT HYMPAR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B0A69B-6EEA-44A8-B046-2425C0671A4B}"/>
              </a:ext>
            </a:extLst>
          </p:cNvPr>
          <p:cNvSpPr txBox="1"/>
          <p:nvPr/>
        </p:nvSpPr>
        <p:spPr>
          <a:xfrm>
            <a:off x="220196" y="1040227"/>
            <a:ext cx="3800135" cy="45550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Os insetos constituem o maior e mais diverso grupo animal existente e por sua importância ecológica, econômica e social (POTAMITIS, 2014), atividades que incentivem a elucidação da relevância desses animais cotidianamente são de grande importância para a manutenção do meio ambiente.</a:t>
            </a:r>
          </a:p>
          <a:p>
            <a:pPr algn="just"/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O INCT HYMPAR é um centro de pesquisas cujo objetivo é conhecer e analisar a biodiversidade brasileira visando a divulgação do seu valor e a melhora da qualidade de vida humana. Assim, o enfoque das pesquisas são os </a:t>
            </a:r>
            <a:r>
              <a:rPr lang="pt-BR" sz="900" dirty="0" err="1">
                <a:latin typeface="Arial" panose="020B0604020202020204" pitchFamily="34" charset="0"/>
                <a:cs typeface="Arial" panose="020B0604020202020204" pitchFamily="34" charset="0"/>
              </a:rPr>
              <a:t>Hymenoptera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 Parasitoides, ou seja, vespas com grande potencial como indicadores do grau de preservação dos ambientes naturais e para o controle biológico de insetos-praga de monoculturas. </a:t>
            </a:r>
          </a:p>
          <a:p>
            <a:pPr algn="just"/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Afim de divulgar o trabalho desenvolvido no INCT </a:t>
            </a:r>
            <a:r>
              <a:rPr lang="pt-BR" sz="900" dirty="0" err="1">
                <a:latin typeface="Arial" panose="020B0604020202020204" pitchFamily="34" charset="0"/>
                <a:cs typeface="Arial" panose="020B0604020202020204" pitchFamily="34" charset="0"/>
              </a:rPr>
              <a:t>Hympar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, foi desenvolvido um </a:t>
            </a:r>
            <a:r>
              <a:rPr lang="pt-BR" sz="900" b="1" dirty="0">
                <a:latin typeface="Arial" panose="020B0604020202020204" pitchFamily="34" charset="0"/>
                <a:cs typeface="Arial" panose="020B0604020202020204" pitchFamily="34" charset="0"/>
              </a:rPr>
              <a:t>aplicativo de celular</a:t>
            </a:r>
            <a:r>
              <a:rPr lang="pt-BR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 para auxiliar a prática docente, bem como disponibilizar informações científicas sobre os insetos e os himenópteros ao público geral. Para tanto, foi utilizada a plataforma online “Fábrica de Aplicativos</a:t>
            </a:r>
            <a:r>
              <a:rPr lang="pt-BR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” e foram inseridos recursos como informações sobre o </a:t>
            </a:r>
            <a:r>
              <a:rPr lang="pt-BR" sz="900" dirty="0" err="1">
                <a:latin typeface="Arial" panose="020B0604020202020204" pitchFamily="34" charset="0"/>
                <a:cs typeface="Arial" panose="020B0604020202020204" pitchFamily="34" charset="0"/>
              </a:rPr>
              <a:t>Hympar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, vídeos, fotos, redes sociais, fórum de discussões e o Blog “Vespas Parasitoides</a:t>
            </a:r>
            <a:r>
              <a:rPr lang="pt-BR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”, utilizado para o acompanhamento de projetos desenvolvidos pelo INCT em parceria com escolas das redes estadual e municipal de São Carlos-SP, bem como para a divulgação das pesquisas do </a:t>
            </a:r>
            <a:r>
              <a:rPr lang="pt-BR" sz="900" dirty="0" err="1">
                <a:latin typeface="Arial" panose="020B0604020202020204" pitchFamily="34" charset="0"/>
                <a:cs typeface="Arial" panose="020B0604020202020204" pitchFamily="34" charset="0"/>
              </a:rPr>
              <a:t>Hympar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Os textos, vídeos, imagens e conteúdos disponibilizados no aplicativo foram retirados do site do Hympar</a:t>
            </a:r>
            <a:r>
              <a:rPr lang="pt-BR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100" dirty="0"/>
          </a:p>
          <a:p>
            <a:pPr algn="just"/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F803AE-2E8B-42A2-BC65-D5F96180721D}"/>
              </a:ext>
            </a:extLst>
          </p:cNvPr>
          <p:cNvSpPr txBox="1"/>
          <p:nvPr/>
        </p:nvSpPr>
        <p:spPr>
          <a:xfrm>
            <a:off x="4716934" y="4364214"/>
            <a:ext cx="3880185" cy="12311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pt-BR" sz="800" dirty="0"/>
          </a:p>
          <a:p>
            <a:endParaRPr lang="pt-B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8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POTAMITIS, I. 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Classifying insects on the fly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</a:rPr>
              <a:t>Ecological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</a:rPr>
              <a:t>Informatics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. Vol. 21. pp 40-49. 2014. </a:t>
            </a:r>
            <a:b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/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610BED-B425-41BC-9865-71A4D456D4C3}"/>
              </a:ext>
            </a:extLst>
          </p:cNvPr>
          <p:cNvSpPr txBox="1"/>
          <p:nvPr/>
        </p:nvSpPr>
        <p:spPr>
          <a:xfrm>
            <a:off x="4660361" y="2823076"/>
            <a:ext cx="3550023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Assim, o uso de aplicativos móveis para auxiliar a pratica docente pode representar uma ferramenta promissora desde que seja acompanhado por um educador, ou tutor e que conteúdos novos sejam adicionados constantemente. Ademais, representa um canal de comunicação entre o pesquisador e o público interessado, aproximando-o da pesquisa científica.</a:t>
            </a:r>
            <a:endParaRPr lang="en-US" sz="11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B23AB68-75AF-4EFA-977F-4991C5B66B4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816"/>
                    </a14:imgEffect>
                    <a14:imgEffect>
                      <a14:saturation sat="14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8" y="4751206"/>
            <a:ext cx="3880185" cy="35998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5BB22-8571-40A3-8F8E-9C1959529D37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78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63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68" y="107307"/>
            <a:ext cx="1203105" cy="80416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CEDBE81-9113-4BD9-A699-CF6DFAE9AC3D}"/>
              </a:ext>
            </a:extLst>
          </p:cNvPr>
          <p:cNvSpPr txBox="1"/>
          <p:nvPr/>
        </p:nvSpPr>
        <p:spPr>
          <a:xfrm>
            <a:off x="4660361" y="3737851"/>
            <a:ext cx="348310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</a:t>
            </a:r>
          </a:p>
          <a:p>
            <a:r>
              <a:rPr lang="pt-BR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Endereço eletrônico do Aplicativo: </a:t>
            </a:r>
            <a:r>
              <a:rPr lang="en-US" sz="800" u="sng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https://app.vc/inct_hympar</a:t>
            </a:r>
            <a:br>
              <a:rPr lang="en-US" sz="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Endereço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eletrônico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plataforma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Fábrica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Aplicativos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https://desk.fabricadeaplicativos.com.br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Endereço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eletrônico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do Blog Vespas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Parasitoides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u="sng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https://vespasparasitoides.wordpress.com/</a:t>
            </a:r>
            <a:r>
              <a:rPr lang="en-US" sz="8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Endereço eletrônico do INCT HYMPAR: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http://www.hympar.ufscar.br/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8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EBA57E-68AD-4F44-9814-74EC3A37C90C}"/>
              </a:ext>
            </a:extLst>
          </p:cNvPr>
          <p:cNvSpPr txBox="1"/>
          <p:nvPr/>
        </p:nvSpPr>
        <p:spPr>
          <a:xfrm>
            <a:off x="3867056" y="1049559"/>
            <a:ext cx="47737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u="sng" dirty="0"/>
              <a:t>Giulia, IZA-CAMPOS. UFSCar</a:t>
            </a:r>
            <a:r>
              <a:rPr lang="pt-BR" sz="1200" dirty="0"/>
              <a:t>. Angélica, PENTEADO-DIAS. UFSCar</a:t>
            </a:r>
          </a:p>
          <a:p>
            <a:pPr algn="r"/>
            <a:r>
              <a:rPr lang="pt-BR" sz="900" dirty="0"/>
              <a:t>Contato: giuliayurie@hotmail.com</a:t>
            </a:r>
            <a:endParaRPr lang="en-US" sz="110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57F7146-5CDA-40D1-BAF9-5385557763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934" y="1535232"/>
            <a:ext cx="549175" cy="106870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9FD18D-59D9-4FCA-B2D4-B9D15BDB731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28459" y="1544732"/>
            <a:ext cx="549175" cy="106775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BAEB699-66C3-43EF-90B6-A493136E2D6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03087" y="1536109"/>
            <a:ext cx="519249" cy="106870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BE70AD05-00B2-48BC-B620-9C2DEC9567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659314" y="1546180"/>
            <a:ext cx="532167" cy="1067226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7C122D6-D2F9-4685-B8DD-19451589D543}"/>
              </a:ext>
            </a:extLst>
          </p:cNvPr>
          <p:cNvSpPr txBox="1"/>
          <p:nvPr/>
        </p:nvSpPr>
        <p:spPr>
          <a:xfrm>
            <a:off x="4716934" y="2598972"/>
            <a:ext cx="348310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" dirty="0"/>
              <a:t>Layout e conteúdos disponíveis no aplicativo do INCT HYMPAR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2194879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</TotalTime>
  <Words>378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Batata</dc:creator>
  <cp:lastModifiedBy>Mr Batata</cp:lastModifiedBy>
  <cp:revision>20</cp:revision>
  <dcterms:created xsi:type="dcterms:W3CDTF">2018-10-08T16:32:41Z</dcterms:created>
  <dcterms:modified xsi:type="dcterms:W3CDTF">2018-10-09T23:41:15Z</dcterms:modified>
</cp:coreProperties>
</file>