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9" d="100"/>
          <a:sy n="109" d="100"/>
        </p:scale>
        <p:origin x="-72" y="-4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04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69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1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2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2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10/10/2018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61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10/10/2018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10/10/2018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84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10/10/2018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26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10/10/2018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99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pPr/>
              <a:t>10/10/2018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04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E1367-649E-4C3A-9090-14FD547C6292}" type="datetimeFigureOut">
              <a:rPr lang="en-GB" smtClean="0"/>
              <a:pPr/>
              <a:t>10/10/2018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B66F-8719-4585-95A7-DBD85146AE4B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5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20538"/>
            <a:ext cx="8229600" cy="857250"/>
          </a:xfrm>
        </p:spPr>
        <p:txBody>
          <a:bodyPr>
            <a:normAutofit/>
          </a:bodyPr>
          <a:lstStyle/>
          <a:p>
            <a:r>
              <a:rPr lang="en-GB" sz="2400" b="1" dirty="0" smtClean="0"/>
              <a:t>O </a:t>
            </a:r>
            <a:r>
              <a:rPr lang="en-GB" sz="2400" b="1" dirty="0" err="1" smtClean="0"/>
              <a:t>domínio</a:t>
            </a:r>
            <a:r>
              <a:rPr lang="en-GB" sz="2400" b="1" dirty="0" smtClean="0"/>
              <a:t> LGBTQ+ </a:t>
            </a:r>
            <a:r>
              <a:rPr lang="en-GB" sz="2400" b="1" dirty="0" err="1" smtClean="0"/>
              <a:t>nas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pesquisas</a:t>
            </a:r>
            <a:r>
              <a:rPr lang="en-GB" sz="2400" b="1" dirty="0" smtClean="0"/>
              <a:t> </a:t>
            </a:r>
            <a:br>
              <a:rPr lang="en-GB" sz="2400" b="1" dirty="0" smtClean="0"/>
            </a:br>
            <a:r>
              <a:rPr lang="en-GB" sz="2400" b="1" dirty="0" err="1" smtClean="0"/>
              <a:t>da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área</a:t>
            </a:r>
            <a:r>
              <a:rPr lang="en-GB" sz="2400" b="1" dirty="0" smtClean="0"/>
              <a:t> de </a:t>
            </a:r>
            <a:r>
              <a:rPr lang="en-GB" sz="2400" b="1" dirty="0" err="1" smtClean="0"/>
              <a:t>Ciência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da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Informação</a:t>
            </a:r>
            <a:endParaRPr lang="en-GB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93990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350" dirty="0" smtClean="0"/>
              <a:t>Diante do fato de que, na área da Ciência da Informação, estudos no domínio da Organização e Representação da Informação aliam a relação entre documentos e comunidades atendidas pelas unidades de informação, questiona-se: quais pesquisas têm sido desenvolvidas no domínio LGBTQ+ (Lésbicas, Gays, Bissexuais, </a:t>
            </a:r>
            <a:r>
              <a:rPr lang="pt-BR" sz="1350" dirty="0" err="1" smtClean="0"/>
              <a:t>Transgêneros</a:t>
            </a:r>
            <a:r>
              <a:rPr lang="pt-BR" sz="1350" dirty="0" smtClean="0"/>
              <a:t>, Transexuais, Travestis, </a:t>
            </a:r>
            <a:r>
              <a:rPr lang="pt-BR" sz="1350" dirty="0" err="1" smtClean="0"/>
              <a:t>Queer</a:t>
            </a:r>
            <a:r>
              <a:rPr lang="pt-BR" sz="1350" dirty="0" smtClean="0"/>
              <a:t>, </a:t>
            </a:r>
            <a:r>
              <a:rPr lang="pt-BR" sz="1350" i="1" dirty="0" err="1" smtClean="0"/>
              <a:t>Questioning</a:t>
            </a:r>
            <a:r>
              <a:rPr lang="pt-BR" sz="1350" dirty="0" smtClean="0"/>
              <a:t>, Intersexo, Aliados, </a:t>
            </a:r>
            <a:r>
              <a:rPr lang="pt-BR" sz="1350" dirty="0" err="1" smtClean="0"/>
              <a:t>Assexuais</a:t>
            </a:r>
            <a:r>
              <a:rPr lang="pt-BR" sz="1350" dirty="0" smtClean="0"/>
              <a:t> e Pansexuais) pela CI? A pesquisa teve como objetivo mapear a produção acadêmico-científica nacional e internacional sobre a temática LGBTQ+ dentro da área da CI. Foram escolhidas quatro plataformas, sendo duas específicas da área de CI (BENANCIB e BRAPCI) e duas de áreas de estudos em geral (NDLTD e </a:t>
            </a:r>
            <a:r>
              <a:rPr lang="pt-BR" sz="1350" dirty="0" err="1" smtClean="0"/>
              <a:t>Scielo</a:t>
            </a:r>
            <a:r>
              <a:rPr lang="pt-BR" sz="1350" dirty="0" smtClean="0"/>
              <a:t>). O período foi de setembro de 2017 até julho de 2018. Realizamos as buscas em três diferentes idiomas para que o alcance fosse maior. Expressões de busca foram definidas para o levantamento de dados nas plataformas de conhecimentos gerais. Todos os termos em português foram utilizados com o operados booleano </a:t>
            </a:r>
            <a:r>
              <a:rPr lang="pt-BR" sz="1350" i="1" dirty="0" smtClean="0"/>
              <a:t>AND</a:t>
            </a:r>
            <a:r>
              <a:rPr lang="pt-BR" sz="1350" dirty="0" smtClean="0"/>
              <a:t>, mais o termo referente à área. Esta pesquisa tem extrema importância, haja vista o fato de que estudos relacionados à comunidade LGBTQ+ são de interesse da área da CI por envolverem aspectos inerentes à representação e o acesso à informação, bem como aqueles inerentes aos estudos de uso e usuários da informação. Concluímos que estudos relacionados a esta temática ainda são escassos dentro da área, visto que só foram recuperados vinte e oito documentos</a:t>
            </a:r>
            <a:r>
              <a:rPr lang="pt-BR" sz="1300" dirty="0" smtClean="0"/>
              <a:t>.</a:t>
            </a:r>
            <a:endParaRPr lang="pt-BR" sz="1300" dirty="0"/>
          </a:p>
          <a:p>
            <a:pPr marL="0" indent="0" algn="just">
              <a:buNone/>
            </a:pPr>
            <a:r>
              <a:rPr lang="pt-BR" sz="1600" b="1" dirty="0" smtClean="0"/>
              <a:t>Referências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100" dirty="0" smtClean="0"/>
              <a:t>ASSOCIAÇÃO BRASILEIRA DE LÉSBICAS, GAYS, BISSEXUAIS, TRAVESTIS E TRANSEXUAIS. </a:t>
            </a:r>
            <a:r>
              <a:rPr lang="pt-BR" sz="1100" b="1" dirty="0" smtClean="0"/>
              <a:t>Manual de Comunicação LGBT</a:t>
            </a:r>
            <a:r>
              <a:rPr lang="pt-BR" sz="1100" dirty="0" smtClean="0"/>
              <a:t>. Ferdinando Martins, Lilian Romão, </a:t>
            </a:r>
            <a:r>
              <a:rPr lang="pt-BR" sz="1100" dirty="0" err="1" smtClean="0"/>
              <a:t>Liandro</a:t>
            </a:r>
            <a:r>
              <a:rPr lang="pt-BR" sz="1100" dirty="0" smtClean="0"/>
              <a:t> </a:t>
            </a:r>
            <a:r>
              <a:rPr lang="pt-BR" sz="1100" dirty="0" err="1" smtClean="0"/>
              <a:t>Lindner</a:t>
            </a:r>
            <a:r>
              <a:rPr lang="pt-BR" sz="1100" dirty="0" smtClean="0"/>
              <a:t>, Toni Reis. (Org.) [Curitiba]: </a:t>
            </a:r>
            <a:r>
              <a:rPr lang="pt-BR" sz="1100" dirty="0" err="1" smtClean="0"/>
              <a:t>Ajir</a:t>
            </a:r>
            <a:r>
              <a:rPr lang="pt-BR" sz="1100" dirty="0" smtClean="0"/>
              <a:t> Artes Gráficas e Editora, 2010.</a:t>
            </a:r>
            <a:endParaRPr lang="pt-BR" sz="1200" dirty="0" smtClean="0"/>
          </a:p>
          <a:p>
            <a:pPr marL="0" indent="0" algn="just">
              <a:buNone/>
            </a:pPr>
            <a:r>
              <a:rPr lang="pt-BR" sz="1200" dirty="0" smtClean="0"/>
              <a:t>BARDIN, Laurence. </a:t>
            </a:r>
            <a:r>
              <a:rPr lang="pt-BR" sz="1200" b="1" dirty="0" smtClean="0"/>
              <a:t>Análise de Conteúdo</a:t>
            </a:r>
            <a:r>
              <a:rPr lang="pt-BR" sz="1200" dirty="0" smtClean="0"/>
              <a:t>. Portugal: Edições 70, 1977.</a:t>
            </a:r>
            <a:endParaRPr lang="en-GB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6660232" y="608370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Mariana BIASIOLI. UFSCar</a:t>
            </a:r>
            <a:r>
              <a:rPr lang="pt-BR" sz="1400" dirty="0" smtClean="0"/>
              <a:t>.</a:t>
            </a:r>
          </a:p>
          <a:p>
            <a:r>
              <a:rPr lang="pt-BR" sz="1400" dirty="0" smtClean="0"/>
              <a:t>Zaira Regina </a:t>
            </a:r>
            <a:r>
              <a:rPr lang="pt-BR" sz="1400" dirty="0" err="1" smtClean="0"/>
              <a:t>Zafalon</a:t>
            </a:r>
            <a:r>
              <a:rPr lang="pt-BR" sz="1400" dirty="0" smtClean="0"/>
              <a:t>. UFSCar</a:t>
            </a:r>
            <a:r>
              <a:rPr lang="pt-BR" sz="1400" dirty="0" smtClean="0"/>
              <a:t>  </a:t>
            </a:r>
            <a:endParaRPr lang="en-GB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-164554"/>
            <a:ext cx="2194564" cy="152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92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44</Words>
  <Application>Microsoft Office PowerPoint</Application>
  <PresentationFormat>Apresentação na tela (16:9)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O domínio LGBTQ+ nas pesquisas  da área de Ciência da Informação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</dc:creator>
  <cp:lastModifiedBy>LICI-DCI</cp:lastModifiedBy>
  <cp:revision>20</cp:revision>
  <dcterms:created xsi:type="dcterms:W3CDTF">2018-10-05T23:14:10Z</dcterms:created>
  <dcterms:modified xsi:type="dcterms:W3CDTF">2018-10-10T17:14:55Z</dcterms:modified>
</cp:coreProperties>
</file>