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3" r:id="rId4"/>
    <p:sldId id="261" r:id="rId5"/>
    <p:sldId id="258" r:id="rId6"/>
    <p:sldId id="265" r:id="rId7"/>
    <p:sldId id="260" r:id="rId8"/>
    <p:sldId id="26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2942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2033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040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4591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107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5158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19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531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87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939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91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D24D-ECAF-42A5-AA4F-01EF421180D6}" type="datetimeFigureOut">
              <a:rPr lang="pt-BR" smtClean="0"/>
              <a:t>15/10/2018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FDEF-3FD7-4D41-B28B-CC487275F1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837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25" y="115905"/>
            <a:ext cx="9710670" cy="1815921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0" y="29878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cap="all" dirty="0"/>
              <a:t>A EDUCAÇÃO A DISTÂNCIA COMO ESTRATÉGIA PARA PROMOÇÃO DE EQUIDADE: A INTERIORIZAÇÃO DO CURSO DE BIBLIOTECONOMIA DA UNIVERSIDADE FEDERAL DO ESPÍRITO</a:t>
            </a:r>
            <a:r>
              <a:rPr lang="pt-BR" sz="2400" i="1" cap="all" dirty="0"/>
              <a:t> </a:t>
            </a:r>
            <a:r>
              <a:rPr lang="pt-BR" sz="2400" b="1" cap="all" dirty="0"/>
              <a:t>SANTO</a:t>
            </a:r>
            <a:endParaRPr lang="pt-BR" sz="2400" b="1" i="1" cap="all" dirty="0"/>
          </a:p>
          <a:p>
            <a:pPr algn="ctr"/>
            <a:endParaRPr lang="pt-BR" sz="24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658377" y="5177307"/>
            <a:ext cx="531897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Prof.ª </a:t>
            </a:r>
            <a:r>
              <a:rPr lang="pt-BR" sz="2000" b="1" dirty="0" smtClean="0"/>
              <a:t>Dr. Paula</a:t>
            </a:r>
            <a:r>
              <a:rPr lang="pt-BR" b="1" dirty="0" smtClean="0"/>
              <a:t> </a:t>
            </a:r>
            <a:r>
              <a:rPr lang="pt-BR" b="1" dirty="0" smtClean="0"/>
              <a:t>Regina Ventura Amorim </a:t>
            </a:r>
            <a:r>
              <a:rPr lang="pt-BR" b="1" dirty="0" smtClean="0"/>
              <a:t>Gonçalez</a:t>
            </a:r>
            <a:endParaRPr lang="pt-BR" b="1" dirty="0" smtClean="0"/>
          </a:p>
          <a:p>
            <a:pPr algn="r"/>
            <a:r>
              <a:rPr lang="pt-BR" dirty="0" smtClean="0"/>
              <a:t>Universidade Federal do Espírito Santo - UFES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638792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São Carlos - 2018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4778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379417"/>
            <a:ext cx="10515600" cy="2475919"/>
          </a:xfrm>
        </p:spPr>
        <p:txBody>
          <a:bodyPr/>
          <a:lstStyle/>
          <a:p>
            <a:pPr algn="just"/>
            <a:r>
              <a:rPr lang="pt-BR" sz="3200" dirty="0"/>
              <a:t>O</a:t>
            </a:r>
            <a:r>
              <a:rPr lang="pt-BR" sz="3200" dirty="0" smtClean="0"/>
              <a:t> </a:t>
            </a:r>
            <a:r>
              <a:rPr lang="pt-BR" sz="3200" dirty="0"/>
              <a:t>curso de biblioteconomia, no formato EaD, ampliará a formação de bibliotecários para atuar em comunidades locais, promovendo a equidade (no atendimento à formação de mão de obra) ainda em defasagem em relação à capital, no interior do Estado do Espírito Santo?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115906"/>
            <a:ext cx="12063211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0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4.bp.blogspot.com/-zPKxjP8Oj6w/Trev6m24o9I/AAAAAAAAJRY/go21Osx4u70/s1600/mapa-espiritosan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052" y="132045"/>
            <a:ext cx="9192009" cy="6434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lipse 1"/>
          <p:cNvSpPr/>
          <p:nvPr/>
        </p:nvSpPr>
        <p:spPr>
          <a:xfrm>
            <a:off x="6361044" y="4492487"/>
            <a:ext cx="331304" cy="291548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04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2.bp.blogspot.com/-43UNDE7M4u4/TZdEJTfbTtI/AAAAAAAAD9A/kw-J3A_4l6c/s640/mapa_vitoria_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041" y="115906"/>
            <a:ext cx="10208499" cy="666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27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0140" y="1825625"/>
            <a:ext cx="10424160" cy="4351338"/>
          </a:xfrm>
        </p:spPr>
        <p:txBody>
          <a:bodyPr/>
          <a:lstStyle/>
          <a:p>
            <a:pPr marL="0" indent="0">
              <a:buNone/>
            </a:pPr>
            <a:r>
              <a:rPr lang="pt-BR" sz="4000" b="1" dirty="0" smtClean="0"/>
              <a:t>OBJETIVO: </a:t>
            </a:r>
          </a:p>
          <a:p>
            <a:pPr marL="0" indent="0" algn="just">
              <a:buNone/>
            </a:pPr>
            <a:r>
              <a:rPr lang="pt-BR" sz="4400" dirty="0" smtClean="0"/>
              <a:t>Discutir </a:t>
            </a:r>
            <a:r>
              <a:rPr lang="pt-BR" sz="4400" dirty="0"/>
              <a:t>a Educação à Distância (EaD) como uma estratégia de formação, interiorização no território e respectiva capilarização do profissional bibliotecário em mercados emergentes no Estado do Espírito Santo (ES). </a:t>
            </a:r>
            <a:endParaRPr lang="pt-BR" sz="4400" dirty="0"/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115906"/>
            <a:ext cx="12063211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01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20140" y="1825625"/>
            <a:ext cx="1042416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4000" b="1" dirty="0" smtClean="0"/>
              <a:t>METODOLOGIA</a:t>
            </a:r>
            <a:r>
              <a:rPr lang="pt-BR" sz="4000" b="1" dirty="0" smtClean="0"/>
              <a:t>: </a:t>
            </a:r>
          </a:p>
          <a:p>
            <a:pPr marL="0" indent="0" algn="just">
              <a:buNone/>
            </a:pPr>
            <a:r>
              <a:rPr lang="pt-BR" sz="4000" dirty="0"/>
              <a:t>P</a:t>
            </a:r>
            <a:r>
              <a:rPr lang="pt-BR" sz="4000" dirty="0" smtClean="0"/>
              <a:t>esquisa </a:t>
            </a:r>
            <a:r>
              <a:rPr lang="pt-BR" sz="4000" dirty="0"/>
              <a:t>bibliográfica como recurso metodológico e um viés descritivo para a apresentação do tema proposto. Pauta-se  nas diretrizes do Projeto Político-Pedagógico Nacional como documento norteador para a contextualização do processo de interiorização proposto visando a atender a necessidade de interiorização do curso de Biblioteconomia</a:t>
            </a:r>
            <a:endParaRPr lang="pt-BR" sz="4000" b="1" dirty="0" smtClean="0"/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115906"/>
            <a:ext cx="12063211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421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/>
              <a:t>CONCLUSÃO: </a:t>
            </a:r>
          </a:p>
          <a:p>
            <a:pPr marL="0" indent="0" algn="just">
              <a:buNone/>
            </a:pPr>
            <a:r>
              <a:rPr lang="pt-BR" sz="3200" dirty="0"/>
              <a:t>A</a:t>
            </a:r>
            <a:r>
              <a:rPr lang="pt-BR" sz="3200" dirty="0" smtClean="0"/>
              <a:t> </a:t>
            </a:r>
            <a:r>
              <a:rPr lang="pt-BR" sz="3200" dirty="0"/>
              <a:t>utilização da Educação à </a:t>
            </a:r>
            <a:r>
              <a:rPr lang="pt-BR" sz="3200" dirty="0" smtClean="0"/>
              <a:t>Distância </a:t>
            </a:r>
            <a:r>
              <a:rPr lang="pt-BR" sz="3200" dirty="0"/>
              <a:t>como estratégia de formação ampliada para municípios que não dispõem de cursos em nível superior propicia maior equidade quanto à oferta de oportunidades de aprendizagem no âmbito profissional; </a:t>
            </a:r>
            <a:endParaRPr lang="pt-BR" sz="3200" dirty="0" smtClean="0"/>
          </a:p>
          <a:p>
            <a:pPr marL="0" indent="0" algn="just">
              <a:buNone/>
            </a:pPr>
            <a:r>
              <a:rPr lang="pt-BR" sz="3200" dirty="0" smtClean="0"/>
              <a:t>A </a:t>
            </a:r>
            <a:r>
              <a:rPr lang="pt-BR" sz="3200" dirty="0"/>
              <a:t>presença do ensino superior no espaço local significa um vetor de desenvolvimento social, uma referencialidade para a reprodução da experiência cultural e científica acumulada no território.</a:t>
            </a:r>
          </a:p>
          <a:p>
            <a:pPr marL="0" indent="0">
              <a:buNone/>
            </a:pPr>
            <a:endParaRPr lang="pt-BR" b="1" dirty="0"/>
          </a:p>
        </p:txBody>
      </p:sp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88" y="115906"/>
            <a:ext cx="12063211" cy="128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010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525" y="115905"/>
            <a:ext cx="9710670" cy="1815921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0" y="2987898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/>
              <a:t>Obrigada.</a:t>
            </a:r>
          </a:p>
          <a:p>
            <a:pPr algn="ctr"/>
            <a:r>
              <a:rPr lang="pt-BR" sz="2400" dirty="0" smtClean="0"/>
              <a:t>paula.goncalez@ufes.br</a:t>
            </a:r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6387920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São Carlos - 2018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921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219</Words>
  <Application>Microsoft Office PowerPoint</Application>
  <PresentationFormat>Widescreen</PresentationFormat>
  <Paragraphs>15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Regina</dc:creator>
  <cp:lastModifiedBy>Paula Regina</cp:lastModifiedBy>
  <cp:revision>9</cp:revision>
  <dcterms:created xsi:type="dcterms:W3CDTF">2018-10-08T13:06:34Z</dcterms:created>
  <dcterms:modified xsi:type="dcterms:W3CDTF">2018-10-15T15:27:43Z</dcterms:modified>
</cp:coreProperties>
</file>