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3" d="100"/>
          <a:sy n="93" d="100"/>
        </p:scale>
        <p:origin x="72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760" y="234293"/>
            <a:ext cx="6347048" cy="857250"/>
          </a:xfrm>
        </p:spPr>
        <p:txBody>
          <a:bodyPr>
            <a:normAutofit fontScale="90000"/>
          </a:bodyPr>
          <a:lstStyle/>
          <a:p>
            <a:pPr algn="r"/>
            <a:r>
              <a:rPr lang="pt-BR" dirty="0">
                <a:solidFill>
                  <a:srgbClr val="002060"/>
                </a:solidFill>
              </a:rPr>
              <a:t>O Turismo e o campo CTS : </a:t>
            </a:r>
            <a:r>
              <a:rPr lang="pt-BR" dirty="0" smtClean="0">
                <a:solidFill>
                  <a:srgbClr val="002060"/>
                </a:solidFill>
              </a:rPr>
              <a:t/>
            </a:r>
            <a:br>
              <a:rPr lang="pt-BR" dirty="0" smtClean="0">
                <a:solidFill>
                  <a:srgbClr val="002060"/>
                </a:solidFill>
              </a:rPr>
            </a:br>
            <a:r>
              <a:rPr lang="pt-BR" dirty="0" smtClean="0">
                <a:solidFill>
                  <a:srgbClr val="002060"/>
                </a:solidFill>
              </a:rPr>
              <a:t>uma </a:t>
            </a:r>
            <a:r>
              <a:rPr lang="pt-BR" dirty="0">
                <a:solidFill>
                  <a:srgbClr val="002060"/>
                </a:solidFill>
              </a:rPr>
              <a:t>discussão preliminar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704" y="1707654"/>
            <a:ext cx="8229600" cy="330508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800" dirty="0"/>
              <a:t>Neste estudo apresentam-se os resultados de leituras com o objetivo </a:t>
            </a:r>
            <a:r>
              <a:rPr lang="pt-BR" sz="1800" dirty="0" smtClean="0"/>
              <a:t>de realizar associações do </a:t>
            </a:r>
            <a:r>
              <a:rPr lang="pt-BR" sz="1800" dirty="0"/>
              <a:t>fenômeno do Turismo, </a:t>
            </a:r>
            <a:r>
              <a:rPr lang="pt-BR" sz="1800" dirty="0" smtClean="0"/>
              <a:t> com o campo CTS, voltados a dimensão social, cultural, ambiental, econômica, política, que visa o diálogo, o conhecimento humano, a democratização da expertise, a </a:t>
            </a:r>
            <a:r>
              <a:rPr lang="pt-BR" sz="1800" dirty="0" err="1"/>
              <a:t>inter-multi</a:t>
            </a:r>
            <a:r>
              <a:rPr lang="pt-BR" sz="1800" dirty="0"/>
              <a:t> e </a:t>
            </a:r>
            <a:r>
              <a:rPr lang="pt-BR" sz="1800" dirty="0" smtClean="0"/>
              <a:t>transdisciplinaridade,</a:t>
            </a:r>
            <a:r>
              <a:rPr lang="pt-BR" sz="1800" dirty="0"/>
              <a:t> a </a:t>
            </a:r>
            <a:r>
              <a:rPr lang="pt-BR" sz="1800" dirty="0" smtClean="0"/>
              <a:t>sustentabilidade, a plasticidade de fronteiras entre ciência e sociedade, </a:t>
            </a:r>
            <a:r>
              <a:rPr lang="pt-BR" sz="1800" smtClean="0"/>
              <a:t>a ética </a:t>
            </a:r>
            <a:r>
              <a:rPr lang="pt-BR" sz="1800" dirty="0" smtClean="0"/>
              <a:t>e a inovação do Turismo ao implantar um Turismo de Base Comunitária, que integra, valoriza os saberes e interesses do coletivo.</a:t>
            </a:r>
          </a:p>
          <a:p>
            <a:pPr marL="0" indent="0" algn="just">
              <a:buNone/>
            </a:pPr>
            <a:r>
              <a:rPr lang="pt-BR" sz="1500" b="1" dirty="0" smtClean="0"/>
              <a:t>Referências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200" dirty="0"/>
              <a:t>BASSINELO, Patrícia </a:t>
            </a:r>
            <a:r>
              <a:rPr lang="pt-BR" sz="1200" dirty="0" err="1"/>
              <a:t>Zackzuk</a:t>
            </a:r>
            <a:r>
              <a:rPr lang="pt-BR" sz="1200" dirty="0"/>
              <a:t>. </a:t>
            </a:r>
            <a:r>
              <a:rPr lang="pt-BR" sz="1200" b="1" dirty="0"/>
              <a:t>Uma viagem ao encontro do tempo de alteridade no turismo</a:t>
            </a:r>
            <a:r>
              <a:rPr lang="pt-BR" sz="1200" dirty="0"/>
              <a:t>: desmembrando horizontes epistemológicos a partir das contribuições de uma filosofia dialógica da linguagem do Círculo de Bakhtin.(Tese de Doutorado-PPGCTS-UFSCar-São Carlos) 2017.180p. </a:t>
            </a:r>
          </a:p>
          <a:p>
            <a:pPr marL="0" indent="0" algn="just">
              <a:buNone/>
            </a:pPr>
            <a:r>
              <a:rPr lang="pt-BR" sz="1200" dirty="0" smtClean="0"/>
              <a:t>BARRETO</a:t>
            </a:r>
            <a:r>
              <a:rPr lang="pt-BR" sz="1200" dirty="0"/>
              <a:t>, Margarita. </a:t>
            </a:r>
            <a:r>
              <a:rPr lang="pt-BR" sz="1200" dirty="0" smtClean="0"/>
              <a:t>O imprescindível aporte das ciências sociais para o  planejamento e a compreensão do turismo</a:t>
            </a:r>
            <a:r>
              <a:rPr lang="pt-BR" sz="1200" dirty="0"/>
              <a:t>. </a:t>
            </a:r>
            <a:r>
              <a:rPr lang="pt-BR" sz="1200" b="1" dirty="0" err="1"/>
              <a:t>Horiz</a:t>
            </a:r>
            <a:r>
              <a:rPr lang="pt-BR" sz="1200" b="1" dirty="0"/>
              <a:t>. antropol</a:t>
            </a:r>
            <a:r>
              <a:rPr lang="pt-BR" sz="1200" dirty="0"/>
              <a:t>., Porto Alegre, v. 9, n.20, p. 15-29.2003. </a:t>
            </a:r>
            <a:endParaRPr lang="en-GB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6732240" y="1201014"/>
            <a:ext cx="2411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ROSA, Thais F. </a:t>
            </a:r>
            <a:r>
              <a:rPr lang="pt-BR" sz="1600" dirty="0" smtClean="0"/>
              <a:t>UFSCar</a:t>
            </a:r>
            <a:r>
              <a:rPr lang="pt-BR" sz="1600" dirty="0" smtClean="0"/>
              <a:t>. </a:t>
            </a:r>
          </a:p>
          <a:p>
            <a:r>
              <a:rPr lang="pt-BR" sz="1600" dirty="0"/>
              <a:t>COSTA, Luzia </a:t>
            </a:r>
            <a:r>
              <a:rPr lang="pt-BR" sz="1600" dirty="0" smtClean="0"/>
              <a:t>S. F. UFSCar.</a:t>
            </a:r>
            <a:r>
              <a:rPr lang="pt-BR" sz="1600" dirty="0" smtClean="0"/>
              <a:t> </a:t>
            </a:r>
            <a:endParaRPr lang="en-GB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164554"/>
            <a:ext cx="2194564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117</Words>
  <Application>Microsoft Office PowerPoint</Application>
  <PresentationFormat>Apresentação na tela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O Turismo e o campo CTS :  uma discussão preliminar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Home</cp:lastModifiedBy>
  <cp:revision>17</cp:revision>
  <dcterms:created xsi:type="dcterms:W3CDTF">2018-10-05T23:14:10Z</dcterms:created>
  <dcterms:modified xsi:type="dcterms:W3CDTF">2018-10-09T22:00:22Z</dcterms:modified>
</cp:coreProperties>
</file>