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60" autoAdjust="0"/>
  </p:normalViewPr>
  <p:slideViewPr>
    <p:cSldViewPr showGuides="1">
      <p:cViewPr>
        <p:scale>
          <a:sx n="100" d="100"/>
          <a:sy n="100" d="100"/>
        </p:scale>
        <p:origin x="-498" y="-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B0F4F7-C6BD-42DC-BBE2-9A074E3D9E4D}" type="datetimeFigureOut">
              <a:rPr lang="pt-BR" smtClean="0"/>
              <a:t>08/10/2018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DB4F78-6942-41DA-943A-E54D2F9129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690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DB4F78-6942-41DA-943A-E54D2F91290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1107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044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697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122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826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32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61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628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84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263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99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04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E1367-649E-4C3A-9090-14FD547C6292}" type="datetimeFigureOut">
              <a:rPr lang="en-GB" smtClean="0"/>
              <a:t>08/10/2018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3B66F-8719-4585-95A7-DBD85146AE4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458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6695" y="0"/>
            <a:ext cx="7269801" cy="639370"/>
          </a:xfrm>
        </p:spPr>
        <p:txBody>
          <a:bodyPr>
            <a:noAutofit/>
          </a:bodyPr>
          <a:lstStyle/>
          <a:p>
            <a:pPr algn="just"/>
            <a:r>
              <a:rPr lang="pt-BR" sz="2000" dirty="0"/>
              <a:t>DADOS BIBLIOGRÁFICOS E </a:t>
            </a:r>
            <a:r>
              <a:rPr lang="pt-BR" sz="2000" i="1" dirty="0"/>
              <a:t>LINKED DATA </a:t>
            </a:r>
            <a:r>
              <a:rPr lang="pt-BR" sz="2000" dirty="0"/>
              <a:t>COMO POTENCIALIZADORES DA EQUIDADE EM AMBIENTES </a:t>
            </a:r>
            <a:r>
              <a:rPr lang="pt-BR" sz="2000" dirty="0" smtClean="0"/>
              <a:t>DIGITAIS</a:t>
            </a:r>
            <a:endParaRPr lang="en-GB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32495" y="575953"/>
            <a:ext cx="48965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/>
              <a:t>Ananda Fernanda de JESUS – anandafdj@gmail.com – UFSCar.</a:t>
            </a:r>
          </a:p>
          <a:p>
            <a:r>
              <a:rPr lang="pt-BR" sz="1200" dirty="0" smtClean="0"/>
              <a:t>Fabiano Ferreira de CASTRO </a:t>
            </a:r>
            <a:r>
              <a:rPr lang="pt-BR" sz="1200" dirty="0"/>
              <a:t>- fabianocastro.ufscar@gmail.com - </a:t>
            </a:r>
            <a:r>
              <a:rPr lang="pt-BR" sz="1200" dirty="0" smtClean="0"/>
              <a:t>UFSCar</a:t>
            </a:r>
            <a:r>
              <a:rPr lang="pt-BR" dirty="0" smtClean="0"/>
              <a:t> 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-57029"/>
            <a:ext cx="1694489" cy="1176729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251778" y="4742663"/>
            <a:ext cx="8708105" cy="230832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900" dirty="0"/>
              <a:t>Agradecemos a Fundação de Amparo à Pesquisa do Estado de São Paulo (FAPESP) que possibilitou e financiou a realização dessa pesquisa. (processo n° </a:t>
            </a:r>
            <a:r>
              <a:rPr lang="pt-BR" sz="900" dirty="0" smtClean="0"/>
              <a:t>2017/06707-0)</a:t>
            </a:r>
            <a:endParaRPr lang="pt-BR" sz="900" dirty="0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62" t="27802" r="44571" b="19374"/>
          <a:stretch/>
        </p:blipFill>
        <p:spPr bwMode="auto">
          <a:xfrm>
            <a:off x="2548841" y="1165357"/>
            <a:ext cx="2049796" cy="3378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024" b="-1196"/>
          <a:stretch/>
        </p:blipFill>
        <p:spPr bwMode="auto">
          <a:xfrm>
            <a:off x="265858" y="1131039"/>
            <a:ext cx="1989310" cy="3447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935" t="1913" b="1536"/>
          <a:stretch/>
        </p:blipFill>
        <p:spPr bwMode="auto">
          <a:xfrm>
            <a:off x="4843241" y="1129951"/>
            <a:ext cx="4081586" cy="3368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192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60</Words>
  <Application>Microsoft Office PowerPoint</Application>
  <PresentationFormat>Apresentação na tela (16:9)</PresentationFormat>
  <Paragraphs>5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Office Theme</vt:lpstr>
      <vt:lpstr>DADOS BIBLIOGRÁFICOS E LINKED DATA COMO POTENCIALIZADORES DA EQUIDADE EM AMBIENTES DIGITAIS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Sebastian</dc:creator>
  <cp:lastModifiedBy>Ananda Fernanda de Jesus</cp:lastModifiedBy>
  <cp:revision>28</cp:revision>
  <dcterms:created xsi:type="dcterms:W3CDTF">2018-10-05T23:14:10Z</dcterms:created>
  <dcterms:modified xsi:type="dcterms:W3CDTF">2018-10-08T19:44:06Z</dcterms:modified>
</cp:coreProperties>
</file>