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 showGuides="1">
      <p:cViewPr>
        <p:scale>
          <a:sx n="100" d="100"/>
          <a:sy n="100" d="100"/>
        </p:scale>
        <p:origin x="-498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0F4F7-C6BD-42DC-BBE2-9A074E3D9E4D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B4F78-6942-41DA-943A-E54D2F9129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9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B4F78-6942-41DA-943A-E54D2F91290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107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695" y="0"/>
            <a:ext cx="7269801" cy="639370"/>
          </a:xfrm>
        </p:spPr>
        <p:txBody>
          <a:bodyPr>
            <a:noAutofit/>
          </a:bodyPr>
          <a:lstStyle/>
          <a:p>
            <a:pPr algn="just"/>
            <a:r>
              <a:rPr lang="pt-BR" sz="2000" dirty="0"/>
              <a:t>DADOS BIBLIOGRÁFICOS E </a:t>
            </a:r>
            <a:r>
              <a:rPr lang="pt-BR" sz="2000" i="1" dirty="0"/>
              <a:t>LINKED DATA </a:t>
            </a:r>
            <a:r>
              <a:rPr lang="pt-BR" sz="2000" dirty="0"/>
              <a:t>COMO POTENCIALIZADORES DA EQUIDADE EM AMBIENTES </a:t>
            </a:r>
            <a:r>
              <a:rPr lang="pt-BR" sz="2000" dirty="0" smtClean="0"/>
              <a:t>DIGITAIS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32495" y="575953"/>
            <a:ext cx="4896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Ananda Fernanda de JESUS – anandafdj@gmail.com – UFSCar.</a:t>
            </a:r>
          </a:p>
          <a:p>
            <a:r>
              <a:rPr lang="pt-BR" sz="1200" dirty="0" smtClean="0"/>
              <a:t>Fabiano Ferreira de CASTRO </a:t>
            </a:r>
            <a:r>
              <a:rPr lang="pt-BR" sz="1200" dirty="0"/>
              <a:t>- fabianocastro.ufscar@gmail.com - </a:t>
            </a:r>
            <a:r>
              <a:rPr lang="pt-BR" sz="1200" dirty="0" smtClean="0"/>
              <a:t>UFSCar</a:t>
            </a:r>
            <a:r>
              <a:rPr lang="pt-BR" dirty="0" smtClean="0"/>
              <a:t>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57029"/>
            <a:ext cx="1694489" cy="117672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1778" y="4742663"/>
            <a:ext cx="8708105" cy="2308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900" dirty="0"/>
              <a:t>Agradecemos a Fundação de Amparo à Pesquisa do Estado de São Paulo (FAPESP) que possibilitou e financiou a realização dessa pesquisa. (processo n° </a:t>
            </a:r>
            <a:r>
              <a:rPr lang="pt-BR" sz="900" dirty="0" smtClean="0"/>
              <a:t>2017/06707-0)</a:t>
            </a:r>
            <a:endParaRPr lang="pt-BR" sz="900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62" t="27802" r="44571" b="19374"/>
          <a:stretch/>
        </p:blipFill>
        <p:spPr bwMode="auto">
          <a:xfrm>
            <a:off x="2548841" y="1165357"/>
            <a:ext cx="2049796" cy="33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024" b="-1196"/>
          <a:stretch/>
        </p:blipFill>
        <p:spPr bwMode="auto">
          <a:xfrm>
            <a:off x="265858" y="1131039"/>
            <a:ext cx="1989310" cy="3447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35" t="1913" b="1536"/>
          <a:stretch/>
        </p:blipFill>
        <p:spPr bwMode="auto">
          <a:xfrm>
            <a:off x="4843241" y="1129951"/>
            <a:ext cx="4081586" cy="336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60</Words>
  <Application>Microsoft Office PowerPoint</Application>
  <PresentationFormat>Apresentação na tela (16:9)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DADOS BIBLIOGRÁFICOS E LINKED DATA COMO POTENCIALIZADORES DA EQUIDADE EM AMBIENTES DIGITAIS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Ananda Fernanda de Jesus</cp:lastModifiedBy>
  <cp:revision>28</cp:revision>
  <dcterms:created xsi:type="dcterms:W3CDTF">2018-10-05T23:14:10Z</dcterms:created>
  <dcterms:modified xsi:type="dcterms:W3CDTF">2018-10-08T19:44:06Z</dcterms:modified>
</cp:coreProperties>
</file>