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1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4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9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2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82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2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1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4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6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9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4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5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19321"/>
            <a:ext cx="6923112" cy="761254"/>
          </a:xfrm>
        </p:spPr>
        <p:txBody>
          <a:bodyPr>
            <a:noAutofit/>
          </a:bodyPr>
          <a:lstStyle/>
          <a:p>
            <a:pPr algn="l"/>
            <a:r>
              <a:rPr lang="pt-BR" sz="2000" b="1" dirty="0"/>
              <a:t>USO DE INDICADORES BIBLIOMÉTRICOS </a:t>
            </a:r>
            <a:r>
              <a:rPr lang="pt-BR" sz="2000" b="1" dirty="0" smtClean="0"/>
              <a:t>PARA PROMOÇÃO </a:t>
            </a:r>
            <a:r>
              <a:rPr lang="pt-BR" sz="2000" b="1" dirty="0"/>
              <a:t>DA EQUIDADE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597917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Carla GRANATO, UFSCar, gnt.carla@gmail.com</a:t>
            </a:r>
            <a:br>
              <a:rPr lang="pt-BR" sz="1200" dirty="0" smtClean="0"/>
            </a:br>
            <a:r>
              <a:rPr lang="pt-BR" sz="1200" dirty="0" smtClean="0"/>
              <a:t>Leandro Innocentini Lopes de FARIA, UFSCar, leandro@ufscar.br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33229"/>
          <a:stretch/>
        </p:blipFill>
        <p:spPr>
          <a:xfrm>
            <a:off x="3052762" y="1050825"/>
            <a:ext cx="3052763" cy="404120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1" t="3334" b="4629"/>
          <a:stretch/>
        </p:blipFill>
        <p:spPr>
          <a:xfrm>
            <a:off x="6242914" y="1059582"/>
            <a:ext cx="2721574" cy="40839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15"/>
          <a:stretch/>
        </p:blipFill>
        <p:spPr>
          <a:xfrm>
            <a:off x="-36512" y="915566"/>
            <a:ext cx="3052762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14</Words>
  <Application>Microsoft Office PowerPoint</Application>
  <PresentationFormat>Apresentação na tela (16:9)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USO DE INDICADORES BIBLIOMÉTRICOS PARA PROMOÇÃO DA EQUIDADE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</dc:creator>
  <cp:lastModifiedBy>Usuário do Windows</cp:lastModifiedBy>
  <cp:revision>19</cp:revision>
  <dcterms:created xsi:type="dcterms:W3CDTF">2018-10-05T23:14:10Z</dcterms:created>
  <dcterms:modified xsi:type="dcterms:W3CDTF">2018-10-09T23:24:05Z</dcterms:modified>
</cp:coreProperties>
</file>