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100" d="100"/>
          <a:sy n="100" d="100"/>
        </p:scale>
        <p:origin x="-516" y="1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E1367-649E-4C3A-9090-14FD547C6292}" type="datetimeFigureOut">
              <a:rPr lang="en-GB" smtClean="0"/>
              <a:t>09/10/2018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B66F-8719-4585-95A7-DBD85146AE4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1044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E1367-649E-4C3A-9090-14FD547C6292}" type="datetimeFigureOut">
              <a:rPr lang="en-GB" smtClean="0"/>
              <a:t>09/10/2018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B66F-8719-4585-95A7-DBD85146AE4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6826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E1367-649E-4C3A-9090-14FD547C6292}" type="datetimeFigureOut">
              <a:rPr lang="en-GB" smtClean="0"/>
              <a:t>09/10/2018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B66F-8719-4585-95A7-DBD85146AE4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7329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E1367-649E-4C3A-9090-14FD547C6292}" type="datetimeFigureOut">
              <a:rPr lang="en-GB" smtClean="0"/>
              <a:t>09/10/2018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B66F-8719-4585-95A7-DBD85146AE4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2612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E1367-649E-4C3A-9090-14FD547C6292}" type="datetimeFigureOut">
              <a:rPr lang="en-GB" smtClean="0"/>
              <a:t>09/10/2018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B66F-8719-4585-95A7-DBD85146AE4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9628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E1367-649E-4C3A-9090-14FD547C6292}" type="datetimeFigureOut">
              <a:rPr lang="en-GB" smtClean="0"/>
              <a:t>09/10/2018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B66F-8719-4585-95A7-DBD85146AE4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5841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E1367-649E-4C3A-9090-14FD547C6292}" type="datetimeFigureOut">
              <a:rPr lang="en-GB" smtClean="0"/>
              <a:t>09/10/2018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B66F-8719-4585-95A7-DBD85146AE4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1263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E1367-649E-4C3A-9090-14FD547C6292}" type="datetimeFigureOut">
              <a:rPr lang="en-GB" smtClean="0"/>
              <a:t>09/10/2018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B66F-8719-4585-95A7-DBD85146AE4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2991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E1367-649E-4C3A-9090-14FD547C6292}" type="datetimeFigureOut">
              <a:rPr lang="en-GB" smtClean="0"/>
              <a:t>09/10/2018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B66F-8719-4585-95A7-DBD85146AE4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5047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E1367-649E-4C3A-9090-14FD547C6292}" type="datetimeFigureOut">
              <a:rPr lang="en-GB" smtClean="0"/>
              <a:t>09/10/2018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B66F-8719-4585-95A7-DBD85146AE4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9697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E1367-649E-4C3A-9090-14FD547C6292}" type="datetimeFigureOut">
              <a:rPr lang="en-GB" smtClean="0"/>
              <a:t>09/10/2018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3B66F-8719-4585-95A7-DBD85146AE4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3122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CE1367-649E-4C3A-9090-14FD547C6292}" type="datetimeFigureOut">
              <a:rPr lang="en-GB" smtClean="0"/>
              <a:t>09/10/2018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93B66F-8719-4585-95A7-DBD85146AE4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458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5696" y="-19321"/>
            <a:ext cx="6923112" cy="761254"/>
          </a:xfrm>
        </p:spPr>
        <p:txBody>
          <a:bodyPr>
            <a:noAutofit/>
          </a:bodyPr>
          <a:lstStyle/>
          <a:p>
            <a:pPr algn="l"/>
            <a:r>
              <a:rPr lang="pt-BR" sz="2000" b="1" dirty="0"/>
              <a:t>USO DE INDICADORES BIBLIOMÉTRICOS </a:t>
            </a:r>
            <a:r>
              <a:rPr lang="pt-BR" sz="2000" b="1" dirty="0" smtClean="0"/>
              <a:t>PARA PROMOÇÃO </a:t>
            </a:r>
            <a:r>
              <a:rPr lang="pt-BR" sz="2000" b="1" dirty="0"/>
              <a:t>DA EQUIDADE</a:t>
            </a:r>
            <a:endParaRPr lang="en-GB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076056" y="597917"/>
            <a:ext cx="428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/>
              <a:t>Carla GRANATO, UFSCar, gnt.carla@gmail.com</a:t>
            </a:r>
            <a:br>
              <a:rPr lang="pt-BR" sz="1200" dirty="0" smtClean="0"/>
            </a:br>
            <a:r>
              <a:rPr lang="pt-BR" sz="1200" dirty="0" smtClean="0"/>
              <a:t>Leandro Innocentini Lopes de FARIA, UFSCar, leandro@ufscar.br</a:t>
            </a:r>
            <a:endParaRPr lang="en-GB" sz="1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-164554"/>
            <a:ext cx="2194564" cy="1524003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85" r="33229"/>
          <a:stretch/>
        </p:blipFill>
        <p:spPr>
          <a:xfrm>
            <a:off x="3052762" y="1050825"/>
            <a:ext cx="3052763" cy="4041205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71" t="3334" b="4629"/>
          <a:stretch/>
        </p:blipFill>
        <p:spPr>
          <a:xfrm>
            <a:off x="6242914" y="1059582"/>
            <a:ext cx="2721574" cy="4083918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615"/>
          <a:stretch/>
        </p:blipFill>
        <p:spPr>
          <a:xfrm>
            <a:off x="-36512" y="915566"/>
            <a:ext cx="3052762" cy="4227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866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</TotalTime>
  <Words>14</Words>
  <Application>Microsoft Office PowerPoint</Application>
  <PresentationFormat>Apresentação na tela (16:9)</PresentationFormat>
  <Paragraphs>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Office Theme</vt:lpstr>
      <vt:lpstr>USO DE INDICADORES BIBLIOMÉTRICOS PARA PROMOÇÃO DA EQUIDADE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Sebastian</dc:creator>
  <cp:lastModifiedBy>Usuário do Windows</cp:lastModifiedBy>
  <cp:revision>19</cp:revision>
  <dcterms:created xsi:type="dcterms:W3CDTF">2018-10-05T23:14:10Z</dcterms:created>
  <dcterms:modified xsi:type="dcterms:W3CDTF">2018-10-09T23:24:05Z</dcterms:modified>
</cp:coreProperties>
</file>