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9662"/>
            <a:ext cx="8229600" cy="3394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/>
              <a:t>Busca o estabelecimento do estado da arte no que diz respeito à Representação da Informação Jurídica nos contextos nacional e internacional, a partir da realização de uma Revisão Sistemática de Literatura sobre o tema. Objetiva relatar propostas de melhoria para a representação da informação jurídica na ferramenta de acompanhamento processual do Supremo Tribunal Federal, contribuindo para a Ciência da Informação, a partir da aproximação com o domínio jurídico e possibilitando um acesso igualitário a este tipo de informação.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400" b="1" dirty="0"/>
              <a:t>Referências</a:t>
            </a:r>
            <a:br>
              <a:rPr lang="pt-BR" sz="1600" dirty="0"/>
            </a:br>
            <a:r>
              <a:rPr lang="pt-BR" sz="1100" dirty="0"/>
              <a:t>FERREIRA, A. C.; MACULAN, B. C. M. dos S. Organização da informação jurídica: proposta de modelo de leitura técnica de acórdãos no contexto do controle externo. Revista ACB: Biblioteconomia em Santa Catarina, Florianópolis, v. 21, n. 3, p. 468-486, ago./nov., 2016. </a:t>
            </a:r>
          </a:p>
          <a:p>
            <a:pPr marL="0" indent="0" algn="just">
              <a:buNone/>
            </a:pPr>
            <a:r>
              <a:rPr lang="pt-BR" sz="1100" dirty="0"/>
              <a:t>FERREIRA, A. C.; MACULAN, B. C. M. dos S.; ALMEIDA, J. F. V. R de. Fundamentos teóricos da representação temática da informação jurídica. Cadernos de informação jurídica, Brasília-DF, v. 4, n. 1, p. 5-25, jan./jun. 2017. </a:t>
            </a:r>
          </a:p>
          <a:p>
            <a:pPr marL="0" indent="0" algn="just">
              <a:buNone/>
            </a:pPr>
            <a:r>
              <a:rPr lang="pt-BR" sz="1100" dirty="0"/>
              <a:t>GERHARDT, T. E.; SILVEIRA, D. T. (</a:t>
            </a:r>
            <a:r>
              <a:rPr lang="pt-BR" sz="1100" dirty="0" err="1"/>
              <a:t>Org</a:t>
            </a:r>
            <a:r>
              <a:rPr lang="pt-BR" sz="1100" dirty="0"/>
              <a:t>). Métodos de pesquisa. Porto Alegre: Editora da UFRGS, 2009.</a:t>
            </a:r>
          </a:p>
          <a:p>
            <a:pPr marL="0" indent="0" algn="just">
              <a:buNone/>
            </a:pPr>
            <a:r>
              <a:rPr lang="pt-BR" sz="1100" dirty="0"/>
              <a:t>SUPREMO Tribunal Federal. Brasília-DF: Supremo Tribunal Federal, [2018]. Portal. Disponível em: &lt; http://portal.stf.jus.br/&gt;. Acesso em 30 maio 2018. </a:t>
            </a:r>
          </a:p>
          <a:p>
            <a:pPr marL="0" indent="0" algn="just">
              <a:buNone/>
            </a:pPr>
            <a:endParaRPr lang="en-GB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2710136" y="1396180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Talita JAMES; Fabiano CASTRO. UFSCAR.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05978"/>
            <a:ext cx="8147248" cy="1285652"/>
          </a:xfrm>
        </p:spPr>
        <p:txBody>
          <a:bodyPr>
            <a:noAutofit/>
          </a:bodyPr>
          <a:lstStyle/>
          <a:p>
            <a:pPr algn="r"/>
            <a:r>
              <a:rPr lang="pt-BR" sz="2800" dirty="0"/>
              <a:t>PROPOSTAS DE MELHORIA PARA A REPRESENTAÇÃO DA INFORMAÇÃO JURÍDICA NA FERRAMENTA DE ACOMPANHAMENTO PROCESSUAL DO STF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108</Words>
  <Application>Microsoft Office PowerPoint</Application>
  <PresentationFormat>Apresentação na tela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PROPOSTAS DE MELHORIA PARA A REPRESENTAÇÃO DA INFORMAÇÃO JURÍDICA NA FERRAMENTA DE ACOMPANHAMENTO PROCESSUAL DO STF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Talita James</cp:lastModifiedBy>
  <cp:revision>14</cp:revision>
  <dcterms:created xsi:type="dcterms:W3CDTF">2018-10-05T23:14:10Z</dcterms:created>
  <dcterms:modified xsi:type="dcterms:W3CDTF">2018-10-09T15:47:59Z</dcterms:modified>
</cp:coreProperties>
</file>