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1" d="100"/>
          <a:sy n="101" d="100"/>
        </p:scale>
        <p:origin x="696" y="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044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697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3122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6826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329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612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628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5841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1263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991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5047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458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226227"/>
            <a:ext cx="8229600" cy="857250"/>
          </a:xfrm>
        </p:spPr>
        <p:txBody>
          <a:bodyPr>
            <a:noAutofit/>
          </a:bodyPr>
          <a:lstStyle/>
          <a:p>
            <a:r>
              <a:rPr lang="pt-BR" sz="2800" b="1" dirty="0"/>
              <a:t>Modelo conceitual FRBR e esquema RDA: implementação em repositórios institucionais</a:t>
            </a:r>
            <a:endParaRPr lang="en-GB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3638"/>
            <a:ext cx="8229600" cy="357986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1600" dirty="0"/>
              <a:t>Esse trabalho apresenta um panorama dos novos modelos de representação da informação no âmbito da Catalogação </a:t>
            </a:r>
            <a:r>
              <a:rPr lang="pt-BR" sz="1600" dirty="0" smtClean="0"/>
              <a:t>Descritiva. </a:t>
            </a:r>
            <a:r>
              <a:rPr lang="pt-BR" sz="1600" dirty="0"/>
              <a:t>Destaca-se o modelo de Requisitos Funcionais para Registros Bibliográficos (FRBR) e suas extensões. Também se discute as orientações para a descrição de recursos </a:t>
            </a:r>
            <a:r>
              <a:rPr lang="pt-BR" sz="1600" dirty="0" err="1"/>
              <a:t>Resource</a:t>
            </a:r>
            <a:r>
              <a:rPr lang="pt-BR" sz="1600" dirty="0"/>
              <a:t> </a:t>
            </a:r>
            <a:r>
              <a:rPr lang="pt-BR" sz="1600" dirty="0" err="1"/>
              <a:t>Description</a:t>
            </a:r>
            <a:r>
              <a:rPr lang="pt-BR" sz="1600" dirty="0"/>
              <a:t> </a:t>
            </a:r>
            <a:r>
              <a:rPr lang="pt-BR" sz="1600" dirty="0" err="1"/>
              <a:t>and</a:t>
            </a:r>
            <a:r>
              <a:rPr lang="pt-BR" sz="1600" dirty="0"/>
              <a:t> Access (RDA). Objetiva-se estudar as possibilidades de representação da informação e os instrumentos desenvolvidos no contexto tecnológico vigente, discutindo os objetivos e as funções desses modelos conceituais, para que seja possível sua aplicação em repositórios institucionais. Expressa-se a necessidade de estudos mais aprofundados acerca dos FRBR e do RDA e de sua aplicação em repositórios e catálogos, podendo contribuir para uma adequada e efetiva representação da informação, a fim de garantir o acesso e a democratização da informação para o usuário em ambientes digitais</a:t>
            </a:r>
            <a:r>
              <a:rPr lang="pt-BR" sz="1600" dirty="0" smtClean="0"/>
              <a:t>.</a:t>
            </a:r>
          </a:p>
          <a:p>
            <a:pPr marL="0" indent="0" algn="just">
              <a:buNone/>
            </a:pPr>
            <a:endParaRPr lang="pt-BR" sz="1600" dirty="0" smtClean="0"/>
          </a:p>
          <a:p>
            <a:pPr marL="0" indent="0" algn="just">
              <a:buNone/>
            </a:pPr>
            <a:r>
              <a:rPr lang="pt-BR" sz="1600" b="1" dirty="0" smtClean="0"/>
              <a:t>Referências</a:t>
            </a: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000" dirty="0"/>
              <a:t>MORENO, F. P.; ARELLANO, M. A. M. Requisitos funcionais para registros bibliográficos </a:t>
            </a:r>
            <a:r>
              <a:rPr lang="pt-BR" sz="1000" dirty="0" smtClean="0"/>
              <a:t>– FRBR</a:t>
            </a:r>
            <a:r>
              <a:rPr lang="pt-BR" sz="1000" dirty="0"/>
              <a:t>. R. D. </a:t>
            </a:r>
            <a:r>
              <a:rPr lang="pt-BR" sz="1000" b="1" dirty="0" err="1"/>
              <a:t>Biblio</a:t>
            </a:r>
            <a:r>
              <a:rPr lang="pt-BR" sz="1000" b="1" dirty="0"/>
              <a:t>. e CI.</a:t>
            </a:r>
            <a:r>
              <a:rPr lang="pt-BR" sz="1000" dirty="0"/>
              <a:t>, Campinas, v .3, n. 1, </a:t>
            </a:r>
            <a:r>
              <a:rPr lang="pt-BR" sz="1000" dirty="0" smtClean="0"/>
              <a:t>2005.</a:t>
            </a:r>
          </a:p>
          <a:p>
            <a:pPr marL="0" indent="0" algn="just">
              <a:buNone/>
            </a:pPr>
            <a:r>
              <a:rPr lang="pt-BR" sz="1000" dirty="0"/>
              <a:t>SILVA, R. E.; SANTOS, P. L. V. A. C. Requisitos Funcionais para Registros </a:t>
            </a:r>
            <a:r>
              <a:rPr lang="pt-BR" sz="1000" dirty="0" smtClean="0"/>
              <a:t>Bibliográficos (FRBR</a:t>
            </a:r>
            <a:r>
              <a:rPr lang="pt-BR" sz="1000" dirty="0"/>
              <a:t>): considerações sobre o modelo e sua </a:t>
            </a:r>
            <a:r>
              <a:rPr lang="pt-BR" sz="1000" dirty="0" err="1"/>
              <a:t>implementabilidade</a:t>
            </a:r>
            <a:r>
              <a:rPr lang="pt-BR" sz="1000" dirty="0"/>
              <a:t>. </a:t>
            </a:r>
            <a:r>
              <a:rPr lang="pt-BR" sz="1000" b="1" dirty="0"/>
              <a:t>Revista Brasileira </a:t>
            </a:r>
            <a:r>
              <a:rPr lang="pt-BR" sz="1000" b="1" dirty="0" smtClean="0"/>
              <a:t>de Biblioteconomia </a:t>
            </a:r>
            <a:r>
              <a:rPr lang="pt-BR" sz="1000" b="1" dirty="0"/>
              <a:t>e Documentação</a:t>
            </a:r>
            <a:r>
              <a:rPr lang="pt-BR" sz="1000" dirty="0"/>
              <a:t>, São Paulo, v. 8, n. 2, p. 116-129, jul./dez. 2012.</a:t>
            </a:r>
            <a:endParaRPr lang="en-GB" sz="1000" dirty="0"/>
          </a:p>
        </p:txBody>
      </p:sp>
      <p:sp>
        <p:nvSpPr>
          <p:cNvPr id="4" name="TextBox 3"/>
          <p:cNvSpPr txBox="1"/>
          <p:nvPr/>
        </p:nvSpPr>
        <p:spPr>
          <a:xfrm>
            <a:off x="3059832" y="963312"/>
            <a:ext cx="5976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                           Natalia CERRAO. Fabiano CASTRO. UFSCAR.  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4" y="-127398"/>
            <a:ext cx="2194564" cy="1524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92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160</Words>
  <Application>Microsoft Office PowerPoint</Application>
  <PresentationFormat>Apresentação na tela (16:9)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Modelo conceitual FRBR e esquema RDA: implementação em repositórios institucionais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Sebastian</dc:creator>
  <cp:lastModifiedBy>Natalia Cerrao</cp:lastModifiedBy>
  <cp:revision>13</cp:revision>
  <dcterms:created xsi:type="dcterms:W3CDTF">2018-10-05T23:14:10Z</dcterms:created>
  <dcterms:modified xsi:type="dcterms:W3CDTF">2018-10-09T21:24:23Z</dcterms:modified>
</cp:coreProperties>
</file>