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68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laytonaux@Hot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854" y="168252"/>
            <a:ext cx="7852946" cy="723727"/>
          </a:xfrm>
        </p:spPr>
        <p:txBody>
          <a:bodyPr>
            <a:normAutofit fontScale="90000"/>
          </a:bodyPr>
          <a:lstStyle/>
          <a:p>
            <a:r>
              <a:rPr lang="pt-BR" sz="2400" b="1" dirty="0"/>
              <a:t>LEI DE ACESSO À INFORMAÇÃO: UM MECANISMO INOVADOR PARA CONTROLE SOCIAL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614"/>
            <a:ext cx="8229600" cy="37238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/>
              <a:t>A internet transformou totalmente o acesso à informação, que agora pode ser feito a qualquer hora e lugar. Utilizar de mecanismos online para divulgar informações públicas à sociedade é um processo inovador. Este trabalho teve como objetivo verificar a eficiência da ferramenta </a:t>
            </a:r>
            <a:r>
              <a:rPr lang="pt-BR" sz="1800" dirty="0" err="1"/>
              <a:t>e-SIC</a:t>
            </a:r>
            <a:r>
              <a:rPr lang="pt-BR" sz="1800" dirty="0"/>
              <a:t>, um dispositivo criado pelo Estado para garantir o acesso público às informações do governo e cumprir a Lei de Acesso à Informação. Um pedido de informação foi submetido ao sistema para quatro instituições federais de ensino e após analisar os prazos e as respostas foi possível concluir que a ferramenta garante o acesso à informações públicas com um prazo razoável e está se tornando um importante meio para controle social das atividades públicas.</a:t>
            </a:r>
            <a:endParaRPr lang="pt-BR" sz="1800" dirty="0"/>
          </a:p>
          <a:p>
            <a:pPr marL="0" indent="0" algn="ctr">
              <a:buNone/>
            </a:pPr>
            <a:r>
              <a:rPr lang="pt-BR" sz="1200" b="1" dirty="0" smtClean="0"/>
              <a:t>Referências</a:t>
            </a:r>
          </a:p>
          <a:p>
            <a:pPr marL="0" indent="0">
              <a:buNone/>
            </a:pPr>
            <a:r>
              <a:rPr lang="pt-BR" sz="1200" dirty="0" smtClean="0"/>
              <a:t>ABDALA</a:t>
            </a:r>
            <a:r>
              <a:rPr lang="pt-BR" sz="1200" dirty="0"/>
              <a:t>, </a:t>
            </a:r>
            <a:r>
              <a:rPr lang="pt-BR" sz="1200" dirty="0" err="1"/>
              <a:t>Jamylton</a:t>
            </a:r>
            <a:r>
              <a:rPr lang="pt-BR" sz="1200" dirty="0"/>
              <a:t>; NASCIMENTO, </a:t>
            </a:r>
            <a:r>
              <a:rPr lang="pt-BR" sz="1200" dirty="0" err="1"/>
              <a:t>Makvel</a:t>
            </a:r>
            <a:r>
              <a:rPr lang="pt-BR" sz="1200" dirty="0"/>
              <a:t> Reis. Lei de acesso à informação. </a:t>
            </a:r>
            <a:r>
              <a:rPr lang="pt-BR" sz="1200" b="1" dirty="0"/>
              <a:t>Minas Gerais</a:t>
            </a:r>
            <a:r>
              <a:rPr lang="pt-BR" sz="1200" dirty="0"/>
              <a:t>, 2012</a:t>
            </a:r>
            <a:r>
              <a:rPr lang="pt-BR" sz="1200" dirty="0" smtClean="0"/>
              <a:t>.</a:t>
            </a:r>
          </a:p>
          <a:p>
            <a:pPr marL="0" indent="0">
              <a:buNone/>
            </a:pPr>
            <a:r>
              <a:rPr lang="pt-BR" sz="1200" dirty="0"/>
              <a:t>HARDT, Michael; NEGRI, </a:t>
            </a:r>
            <a:r>
              <a:rPr lang="pt-BR" sz="1200" dirty="0" err="1"/>
              <a:t>Antonio</a:t>
            </a:r>
            <a:r>
              <a:rPr lang="pt-BR" sz="1200" dirty="0"/>
              <a:t>.</a:t>
            </a:r>
            <a:r>
              <a:rPr lang="pt-BR" sz="1200" b="1" dirty="0"/>
              <a:t> Multidão: guerra e democracia na era do império</a:t>
            </a:r>
            <a:r>
              <a:rPr lang="pt-BR" sz="1200" dirty="0"/>
              <a:t>. </a:t>
            </a:r>
            <a:r>
              <a:rPr lang="pt-BR" sz="1200" dirty="0" smtClean="0"/>
              <a:t>São Paulo</a:t>
            </a:r>
            <a:r>
              <a:rPr lang="pt-BR" sz="1200" dirty="0"/>
              <a:t>: Record, 2005</a:t>
            </a:r>
            <a:r>
              <a:rPr lang="pt-BR" sz="1200" dirty="0" smtClean="0"/>
              <a:t>.</a:t>
            </a:r>
            <a:r>
              <a:rPr lang="pt-BR" sz="1200" dirty="0"/>
              <a:t> </a:t>
            </a:r>
          </a:p>
          <a:p>
            <a:pPr marL="0" indent="0">
              <a:buNone/>
            </a:pPr>
            <a:r>
              <a:rPr lang="pt-BR" sz="1200" dirty="0"/>
              <a:t>RAMONET, </a:t>
            </a:r>
            <a:r>
              <a:rPr lang="pt-BR" sz="1200" dirty="0" err="1"/>
              <a:t>Ignacio</a:t>
            </a:r>
            <a:r>
              <a:rPr lang="pt-BR" sz="1200" dirty="0"/>
              <a:t>. </a:t>
            </a:r>
            <a:r>
              <a:rPr lang="pt-BR" sz="1200" b="1" dirty="0"/>
              <a:t>El </a:t>
            </a:r>
            <a:r>
              <a:rPr lang="pt-BR" sz="1200" b="1" dirty="0" err="1"/>
              <a:t>imperio</a:t>
            </a:r>
            <a:r>
              <a:rPr lang="pt-BR" sz="1200" b="1" dirty="0"/>
              <a:t> de </a:t>
            </a:r>
            <a:r>
              <a:rPr lang="pt-BR" sz="1200" b="1" dirty="0" err="1"/>
              <a:t>la</a:t>
            </a:r>
            <a:r>
              <a:rPr lang="pt-BR" sz="1200" b="1" dirty="0"/>
              <a:t> </a:t>
            </a:r>
            <a:r>
              <a:rPr lang="pt-BR" sz="1200" b="1" dirty="0" err="1"/>
              <a:t>vigilancia</a:t>
            </a:r>
            <a:r>
              <a:rPr lang="pt-BR" sz="1200" dirty="0"/>
              <a:t>. Madrid: Clave Intelectual, 2016.</a:t>
            </a:r>
          </a:p>
          <a:p>
            <a:pPr marL="0" indent="0" algn="ctr">
              <a:buNone/>
            </a:pPr>
            <a:endParaRPr lang="pt-BR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667824" y="834847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Clayton MENDES. Thales ANDRADE. Vinício MARTINEZ. UFSCar. </a:t>
            </a:r>
          </a:p>
          <a:p>
            <a:pPr algn="r"/>
            <a:r>
              <a:rPr lang="pt-BR" sz="1600" dirty="0" smtClean="0">
                <a:hlinkClick r:id="rId2"/>
              </a:rPr>
              <a:t>claytonaux@Hotmail.com</a:t>
            </a:r>
            <a:r>
              <a:rPr lang="pt-BR" sz="1600" dirty="0" smtClean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93539"/>
            <a:ext cx="1296144" cy="90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162</Words>
  <Application>Microsoft Office PowerPoint</Application>
  <PresentationFormat>Apresentação na tela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LEI DE ACESSO À INFORMAÇÃO: UM MECANISMO INOVADOR PARA CONTROLE SOCIAL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Clayton</cp:lastModifiedBy>
  <cp:revision>15</cp:revision>
  <dcterms:created xsi:type="dcterms:W3CDTF">2018-10-05T23:14:10Z</dcterms:created>
  <dcterms:modified xsi:type="dcterms:W3CDTF">2018-10-08T22:34:31Z</dcterms:modified>
</cp:coreProperties>
</file>