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5" d="100"/>
          <a:sy n="115" d="100"/>
        </p:scale>
        <p:origin x="68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ocite.la/" TargetMode="External"/><Relationship Id="rId2" Type="http://schemas.openxmlformats.org/officeDocument/2006/relationships/hyperlink" Target="http://www.esocite.org.b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4sonline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854" y="168252"/>
            <a:ext cx="7852946" cy="723727"/>
          </a:xfrm>
        </p:spPr>
        <p:txBody>
          <a:bodyPr>
            <a:normAutofit/>
          </a:bodyPr>
          <a:lstStyle/>
          <a:p>
            <a:r>
              <a:rPr lang="pt-BR" sz="2000" b="1" dirty="0"/>
              <a:t>A IMPORTÂNCIA DAS ASSOCIAÇÕES AMERICANAS PARA OS ESTUDOS DA CIÊNCIA, TECNOLOGIA E SOCIEDADE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1889"/>
            <a:ext cx="8229600" cy="372387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/>
              <a:t>O estudo em Ciência, Tecnologia e Sociedade é um campo interdisciplinar que tem como objeto de estudo as interações e as determinações sociais da ciência e tecnologia, em seus fatores sócio históricos e culturais. As associações americanas para os estudos de CTS são importantes comunidades que buscam o fortalecimento e a disseminação de conhecimentos neste campo de estudo. Considerando a relevância das publicações disponíveis nos sítios eletrônicos das associações 4S, </a:t>
            </a:r>
            <a:r>
              <a:rPr lang="pt-BR" sz="1600" dirty="0" err="1"/>
              <a:t>Esocite</a:t>
            </a:r>
            <a:r>
              <a:rPr lang="pt-BR" sz="1600" dirty="0"/>
              <a:t> Brasil e </a:t>
            </a:r>
            <a:r>
              <a:rPr lang="pt-BR" sz="1600" dirty="0" err="1"/>
              <a:t>Esocite</a:t>
            </a:r>
            <a:r>
              <a:rPr lang="pt-BR" sz="1600" dirty="0"/>
              <a:t> L.A., pretendemos com esse artigo encontrar os termos mais frequentes nos títulos e palavras-chave das publicações disponíveis nos sites dessas associações, no ano de 2018. Foram selecionados 79 artigos e os dados foram tratados em software online. Foi possível constatar que tecnologia e ciência são os termos com maior frequência nesses artigos</a:t>
            </a:r>
            <a:r>
              <a:rPr lang="pt-BR" sz="1600" dirty="0" smtClean="0"/>
              <a:t>.</a:t>
            </a:r>
          </a:p>
          <a:p>
            <a:pPr marL="0" indent="0" algn="ctr">
              <a:buNone/>
            </a:pPr>
            <a:r>
              <a:rPr lang="pt-BR" sz="1200" b="1" dirty="0" smtClean="0"/>
              <a:t>Referências</a:t>
            </a:r>
            <a:endParaRPr lang="pt-BR" sz="1200" b="1" dirty="0" smtClean="0"/>
          </a:p>
          <a:p>
            <a:pPr marL="0" indent="0">
              <a:buNone/>
            </a:pPr>
            <a:r>
              <a:rPr lang="pt-BR" sz="1100" dirty="0"/>
              <a:t>ESOCITE.BR. Disponível em: </a:t>
            </a:r>
            <a:r>
              <a:rPr lang="pt-BR" sz="1100" u="sng" dirty="0">
                <a:hlinkClick r:id="rId2"/>
              </a:rPr>
              <a:t>http://www.esocite.org.br/</a:t>
            </a:r>
            <a:r>
              <a:rPr lang="pt-BR" sz="1100" dirty="0"/>
              <a:t>. Acesso em 09 set 2018.</a:t>
            </a:r>
          </a:p>
          <a:p>
            <a:pPr marL="0" indent="0">
              <a:buNone/>
            </a:pPr>
            <a:r>
              <a:rPr lang="pt-BR" sz="1100" dirty="0" smtClean="0"/>
              <a:t>ESOCITE.LA</a:t>
            </a:r>
            <a:r>
              <a:rPr lang="pt-BR" sz="1100" dirty="0"/>
              <a:t>. Disponível em: </a:t>
            </a:r>
            <a:r>
              <a:rPr lang="pt-BR" sz="1100" u="sng" dirty="0">
                <a:hlinkClick r:id="rId3"/>
              </a:rPr>
              <a:t>http://www.esocite.la/</a:t>
            </a:r>
            <a:r>
              <a:rPr lang="pt-BR" sz="1100" dirty="0"/>
              <a:t>. Acesso em 10 set 2018.</a:t>
            </a:r>
          </a:p>
          <a:p>
            <a:pPr marL="0" indent="0">
              <a:buNone/>
            </a:pPr>
            <a:r>
              <a:rPr lang="pt-BR" sz="1100" dirty="0" smtClean="0"/>
              <a:t>PEDRO</a:t>
            </a:r>
            <a:r>
              <a:rPr lang="pt-BR" sz="1100" dirty="0"/>
              <a:t>, Wilson José Alves; SOUSA, </a:t>
            </a:r>
            <a:r>
              <a:rPr lang="pt-BR" sz="1100" dirty="0" err="1"/>
              <a:t>Cidoval</a:t>
            </a:r>
            <a:r>
              <a:rPr lang="pt-BR" sz="1100" dirty="0"/>
              <a:t> Morais de; OGATA, Márcia </a:t>
            </a:r>
            <a:r>
              <a:rPr lang="pt-BR" sz="1100" dirty="0" err="1"/>
              <a:t>Niituma</a:t>
            </a:r>
            <a:r>
              <a:rPr lang="pt-BR" sz="1100" dirty="0"/>
              <a:t>. </a:t>
            </a:r>
            <a:r>
              <a:rPr lang="pt-BR" sz="1100" b="1" dirty="0"/>
              <a:t>Ciência, tecnologia e sociedade </a:t>
            </a:r>
            <a:r>
              <a:rPr lang="pt-BR" sz="1100" i="1" dirty="0"/>
              <a:t>apud in</a:t>
            </a:r>
            <a:r>
              <a:rPr lang="pt-BR" sz="1100" dirty="0"/>
              <a:t> MILL, Daniel. Dicionário Crítico de Educação e Tecnologias e de Educação a Distância / Daniel Mill (org.). Campinas: Papirus Editora, 2018</a:t>
            </a:r>
            <a:r>
              <a:rPr lang="pt-BR" sz="1100" dirty="0" smtClean="0"/>
              <a:t>.</a:t>
            </a:r>
          </a:p>
          <a:p>
            <a:pPr marL="0" indent="0">
              <a:buNone/>
            </a:pPr>
            <a:r>
              <a:rPr lang="pt-BR" sz="1100" dirty="0"/>
              <a:t>SOCIETY FOR SOCIAL STUDIES OF SCIENCE, 1975-2018. </a:t>
            </a:r>
            <a:r>
              <a:rPr lang="pt-BR" sz="1100" b="1" dirty="0"/>
              <a:t>Site Institucional</a:t>
            </a:r>
            <a:r>
              <a:rPr lang="pt-BR" sz="1100" dirty="0"/>
              <a:t>. Disponível em: </a:t>
            </a:r>
            <a:r>
              <a:rPr lang="pt-BR" sz="1100" u="sng" dirty="0">
                <a:hlinkClick r:id="rId4"/>
              </a:rPr>
              <a:t>http://www.4sonline.org/</a:t>
            </a:r>
            <a:r>
              <a:rPr lang="pt-BR" sz="1100" dirty="0"/>
              <a:t>. Acesso em: 08 set 2018.</a:t>
            </a:r>
          </a:p>
          <a:p>
            <a:pPr marL="0" indent="0">
              <a:buNone/>
            </a:pPr>
            <a:endParaRPr lang="pt-BR" sz="1200" dirty="0" smtClean="0"/>
          </a:p>
          <a:p>
            <a:pPr marL="0" indent="0">
              <a:buNone/>
            </a:pPr>
            <a:endParaRPr lang="pt-BR" sz="1200" dirty="0"/>
          </a:p>
          <a:p>
            <a:pPr marL="0" indent="0" algn="ctr">
              <a:buNone/>
            </a:pPr>
            <a:endParaRPr lang="pt-BR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834847"/>
            <a:ext cx="7096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/>
              <a:t>Clayton MENDES. </a:t>
            </a:r>
            <a:r>
              <a:rPr lang="pt-BR" sz="1400" dirty="0" smtClean="0"/>
              <a:t>Rodrigo GARCIA. Vanderlei NASCIMENTO. </a:t>
            </a:r>
            <a:r>
              <a:rPr lang="pt-BR" sz="1400" dirty="0" smtClean="0"/>
              <a:t>Wilson PEDRO.</a:t>
            </a:r>
            <a:r>
              <a:rPr lang="pt-BR" sz="1400" dirty="0" smtClean="0"/>
              <a:t> </a:t>
            </a:r>
            <a:r>
              <a:rPr lang="pt-BR" sz="1400" dirty="0" smtClean="0"/>
              <a:t>UFSCar.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7494"/>
            <a:ext cx="1085957" cy="75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273</Words>
  <Application>Microsoft Office PowerPoint</Application>
  <PresentationFormat>Apresentação na tela (16:9)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IMPORTÂNCIA DAS ASSOCIAÇÕES AMERICANAS PARA OS ESTUDOS DA CIÊNCIA, TECNOLOGIA E SOCIEDADE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Clayton</cp:lastModifiedBy>
  <cp:revision>16</cp:revision>
  <dcterms:created xsi:type="dcterms:W3CDTF">2018-10-05T23:14:10Z</dcterms:created>
  <dcterms:modified xsi:type="dcterms:W3CDTF">2018-10-08T22:43:44Z</dcterms:modified>
</cp:coreProperties>
</file>